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Ex1.xml" ContentType="application/vnd.ms-office.chartex+xml"/>
  <Override PartName="/ppt/charts/style10.xml" ContentType="application/vnd.ms-office.chartstyle+xml"/>
  <Override PartName="/ppt/charts/colors10.xml" ContentType="application/vnd.ms-office.chartcolorstyle+xml"/>
  <Override PartName="/ppt/notesSlides/notesSlide20.xml" ContentType="application/vnd.openxmlformats-officedocument.presentationml.notesSlid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1.xml" ContentType="application/vnd.openxmlformats-officedocument.presentationml.notesSlid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62" r:id="rId2"/>
    <p:sldId id="273" r:id="rId3"/>
    <p:sldId id="287" r:id="rId4"/>
    <p:sldId id="306" r:id="rId5"/>
    <p:sldId id="307" r:id="rId6"/>
    <p:sldId id="308" r:id="rId7"/>
    <p:sldId id="327" r:id="rId8"/>
    <p:sldId id="337" r:id="rId9"/>
    <p:sldId id="329" r:id="rId10"/>
    <p:sldId id="330" r:id="rId11"/>
    <p:sldId id="339" r:id="rId12"/>
    <p:sldId id="331" r:id="rId13"/>
    <p:sldId id="340" r:id="rId14"/>
    <p:sldId id="332" r:id="rId15"/>
    <p:sldId id="341" r:id="rId16"/>
    <p:sldId id="333" r:id="rId17"/>
    <p:sldId id="342" r:id="rId18"/>
    <p:sldId id="334" r:id="rId19"/>
    <p:sldId id="343" r:id="rId20"/>
    <p:sldId id="335" r:id="rId21"/>
    <p:sldId id="319" r:id="rId22"/>
    <p:sldId id="309" r:id="rId23"/>
    <p:sldId id="284" r:id="rId24"/>
    <p:sldId id="312" r:id="rId25"/>
    <p:sldId id="310" r:id="rId26"/>
    <p:sldId id="313" r:id="rId27"/>
    <p:sldId id="314" r:id="rId28"/>
    <p:sldId id="315" r:id="rId29"/>
    <p:sldId id="316" r:id="rId30"/>
    <p:sldId id="317" r:id="rId31"/>
    <p:sldId id="318" r:id="rId32"/>
    <p:sldId id="320" r:id="rId33"/>
    <p:sldId id="326" r:id="rId34"/>
    <p:sldId id="324" r:id="rId35"/>
    <p:sldId id="344" r:id="rId36"/>
    <p:sldId id="345"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B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79" autoAdjust="0"/>
  </p:normalViewPr>
  <p:slideViewPr>
    <p:cSldViewPr snapToGrid="0">
      <p:cViewPr>
        <p:scale>
          <a:sx n="98" d="100"/>
          <a:sy n="98" d="100"/>
        </p:scale>
        <p:origin x="1974"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Album</a:t>
            </a:r>
            <a:r>
              <a:rPr lang="en-US" baseline="0" dirty="0"/>
              <a:t> Sales by Genre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2669054389034705"/>
          <c:y val="0.34627492684104144"/>
          <c:w val="0.52891945826363429"/>
          <c:h val="0.62192160109002192"/>
        </c:manualLayout>
      </c:layout>
      <c:barChart>
        <c:barDir val="bar"/>
        <c:grouping val="clustered"/>
        <c:varyColors val="0"/>
        <c:ser>
          <c:idx val="0"/>
          <c:order val="0"/>
          <c:tx>
            <c:strRef>
              <c:f>Sheet1!$B$1</c:f>
              <c:strCache>
                <c:ptCount val="1"/>
                <c:pt idx="0">
                  <c:v>Series 1</c:v>
                </c:pt>
              </c:strCache>
            </c:strRef>
          </c:tx>
          <c:spPr>
            <a:solidFill>
              <a:schemeClr val="accent4"/>
            </a:solidFill>
            <a:ln>
              <a:noFill/>
            </a:ln>
            <a:effectLst/>
          </c:spPr>
          <c:invertIfNegative val="0"/>
          <c:cat>
            <c:strRef>
              <c:f>Sheet1!$A$2:$A$5</c:f>
              <c:strCache>
                <c:ptCount val="4"/>
                <c:pt idx="0">
                  <c:v>Electronic Dance Music (EDM)</c:v>
                </c:pt>
                <c:pt idx="1">
                  <c:v>Country and Western</c:v>
                </c:pt>
                <c:pt idx="2">
                  <c:v>Alternative</c:v>
                </c:pt>
                <c:pt idx="3">
                  <c:v>Classical/Opera</c:v>
                </c:pt>
              </c:strCache>
            </c:strRef>
          </c:cat>
          <c:val>
            <c:numRef>
              <c:f>Sheet1!$B$2:$B$5</c:f>
              <c:numCache>
                <c:formatCode>General</c:formatCode>
                <c:ptCount val="4"/>
                <c:pt idx="0">
                  <c:v>8.3000000000000007</c:v>
                </c:pt>
                <c:pt idx="1">
                  <c:v>7.1</c:v>
                </c:pt>
                <c:pt idx="2">
                  <c:v>4.7</c:v>
                </c:pt>
                <c:pt idx="3">
                  <c:v>0.4</c:v>
                </c:pt>
              </c:numCache>
            </c:numRef>
          </c:val>
          <c:extLst>
            <c:ext xmlns:c16="http://schemas.microsoft.com/office/drawing/2014/chart" uri="{C3380CC4-5D6E-409C-BE32-E72D297353CC}">
              <c16:uniqueId val="{00000000-CE74-4F38-9AF1-F7B776505C17}"/>
            </c:ext>
          </c:extLst>
        </c:ser>
        <c:dLbls>
          <c:showLegendKey val="0"/>
          <c:showVal val="0"/>
          <c:showCatName val="0"/>
          <c:showSerName val="0"/>
          <c:showPercent val="0"/>
          <c:showBubbleSize val="0"/>
        </c:dLbls>
        <c:gapWidth val="50"/>
        <c:axId val="713754104"/>
        <c:axId val="713752792"/>
      </c:barChart>
      <c:catAx>
        <c:axId val="71375410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2792"/>
        <c:crosses val="autoZero"/>
        <c:auto val="1"/>
        <c:lblAlgn val="ctr"/>
        <c:lblOffset val="100"/>
        <c:noMultiLvlLbl val="0"/>
      </c:catAx>
      <c:valAx>
        <c:axId val="713752792"/>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Millions</a:t>
                </a:r>
              </a:p>
            </c:rich>
          </c:tx>
          <c:layout>
            <c:manualLayout>
              <c:xMode val="edge"/>
              <c:yMode val="edge"/>
              <c:x val="0.62058453630796151"/>
              <c:y val="0.1645612725133495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4104"/>
        <c:crosses val="autoZero"/>
        <c:crossBetween val="between"/>
      </c:valAx>
      <c:spPr>
        <a:noFill/>
        <a:ln>
          <a:solidFill>
            <a:srgbClr val="FFFFFF"/>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2D</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9FA5-4765-8753-FD2664D91185}"/>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9FA5-4765-8753-FD2664D91185}"/>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9FA5-4765-8753-FD2664D91185}"/>
            </c:ext>
          </c:extLst>
        </c:ser>
        <c:dLbls>
          <c:showLegendKey val="0"/>
          <c:showVal val="0"/>
          <c:showCatName val="0"/>
          <c:showSerName val="0"/>
          <c:showPercent val="0"/>
          <c:showBubbleSize val="0"/>
        </c:dLbls>
        <c:gapWidth val="219"/>
        <c:overlap val="-27"/>
        <c:axId val="707039912"/>
        <c:axId val="707037944"/>
      </c:barChart>
      <c:catAx>
        <c:axId val="707039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7037944"/>
        <c:crosses val="autoZero"/>
        <c:auto val="1"/>
        <c:lblAlgn val="ctr"/>
        <c:lblOffset val="100"/>
        <c:noMultiLvlLbl val="0"/>
      </c:catAx>
      <c:valAx>
        <c:axId val="707037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7039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3D</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254A-45B3-8B03-A829666EAFA3}"/>
            </c:ext>
          </c:extLst>
        </c:ser>
        <c:ser>
          <c:idx val="1"/>
          <c:order val="1"/>
          <c:tx>
            <c:strRef>
              <c:f>Sheet1!$C$1</c:f>
              <c:strCache>
                <c:ptCount val="1"/>
                <c:pt idx="0">
                  <c:v>Series 2</c:v>
                </c:pt>
              </c:strCache>
            </c:strRef>
          </c:tx>
          <c:spPr>
            <a:solidFill>
              <a:schemeClr val="accent2"/>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254A-45B3-8B03-A829666EAFA3}"/>
            </c:ext>
          </c:extLst>
        </c:ser>
        <c:ser>
          <c:idx val="2"/>
          <c:order val="2"/>
          <c:tx>
            <c:strRef>
              <c:f>Sheet1!$D$1</c:f>
              <c:strCache>
                <c:ptCount val="1"/>
                <c:pt idx="0">
                  <c:v>Series 3</c:v>
                </c:pt>
              </c:strCache>
            </c:strRef>
          </c:tx>
          <c:spPr>
            <a:solidFill>
              <a:schemeClr val="accent3"/>
            </a:solidFill>
            <a:ln>
              <a:noFill/>
            </a:ln>
            <a:effectLst/>
            <a:sp3d/>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254A-45B3-8B03-A829666EAFA3}"/>
            </c:ext>
          </c:extLst>
        </c:ser>
        <c:dLbls>
          <c:showLegendKey val="0"/>
          <c:showVal val="0"/>
          <c:showCatName val="0"/>
          <c:showSerName val="0"/>
          <c:showPercent val="0"/>
          <c:showBubbleSize val="0"/>
        </c:dLbls>
        <c:gapWidth val="150"/>
        <c:shape val="box"/>
        <c:axId val="706992352"/>
        <c:axId val="706995632"/>
        <c:axId val="976718568"/>
      </c:bar3DChart>
      <c:catAx>
        <c:axId val="7069923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995632"/>
        <c:crosses val="autoZero"/>
        <c:auto val="1"/>
        <c:lblAlgn val="ctr"/>
        <c:lblOffset val="100"/>
        <c:noMultiLvlLbl val="0"/>
      </c:catAx>
      <c:valAx>
        <c:axId val="706995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992352"/>
        <c:crosses val="autoZero"/>
        <c:crossBetween val="between"/>
      </c:valAx>
      <c:serAx>
        <c:axId val="976718568"/>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9956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2D</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9FA5-4765-8753-FD2664D91185}"/>
            </c:ext>
          </c:extLst>
        </c:ser>
        <c:ser>
          <c:idx val="1"/>
          <c:order val="1"/>
          <c:tx>
            <c:strRef>
              <c:f>Sheet1!$C$1</c:f>
              <c:strCache>
                <c:ptCount val="1"/>
                <c:pt idx="0">
                  <c:v>Series 2</c:v>
                </c:pt>
              </c:strCache>
            </c:strRef>
          </c:tx>
          <c:spPr>
            <a:solidFill>
              <a:schemeClr val="accent2"/>
            </a:solidFill>
            <a:ln>
              <a:noFill/>
            </a:ln>
            <a:effectLst/>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9FA5-4765-8753-FD2664D91185}"/>
            </c:ext>
          </c:extLst>
        </c:ser>
        <c:ser>
          <c:idx val="2"/>
          <c:order val="2"/>
          <c:tx>
            <c:strRef>
              <c:f>Sheet1!$D$1</c:f>
              <c:strCache>
                <c:ptCount val="1"/>
                <c:pt idx="0">
                  <c:v>Series 3</c:v>
                </c:pt>
              </c:strCache>
            </c:strRef>
          </c:tx>
          <c:spPr>
            <a:solidFill>
              <a:schemeClr val="accent3"/>
            </a:solidFill>
            <a:ln>
              <a:noFill/>
            </a:ln>
            <a:effectLst/>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9FA5-4765-8753-FD2664D91185}"/>
            </c:ext>
          </c:extLst>
        </c:ser>
        <c:dLbls>
          <c:showLegendKey val="0"/>
          <c:showVal val="0"/>
          <c:showCatName val="0"/>
          <c:showSerName val="0"/>
          <c:showPercent val="0"/>
          <c:showBubbleSize val="0"/>
        </c:dLbls>
        <c:gapWidth val="219"/>
        <c:overlap val="-27"/>
        <c:axId val="707039912"/>
        <c:axId val="707037944"/>
      </c:barChart>
      <c:catAx>
        <c:axId val="707039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7037944"/>
        <c:crosses val="autoZero"/>
        <c:auto val="1"/>
        <c:lblAlgn val="ctr"/>
        <c:lblOffset val="100"/>
        <c:noMultiLvlLbl val="0"/>
      </c:catAx>
      <c:valAx>
        <c:axId val="707037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7039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3D</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Series 1</c:v>
                </c:pt>
              </c:strCache>
            </c:strRef>
          </c:tx>
          <c:spPr>
            <a:solidFill>
              <a:schemeClr val="accent1"/>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254A-45B3-8B03-A829666EAFA3}"/>
            </c:ext>
          </c:extLst>
        </c:ser>
        <c:ser>
          <c:idx val="1"/>
          <c:order val="1"/>
          <c:tx>
            <c:strRef>
              <c:f>Sheet1!$C$1</c:f>
              <c:strCache>
                <c:ptCount val="1"/>
                <c:pt idx="0">
                  <c:v>Series 2</c:v>
                </c:pt>
              </c:strCache>
            </c:strRef>
          </c:tx>
          <c:spPr>
            <a:solidFill>
              <a:schemeClr val="accent2"/>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254A-45B3-8B03-A829666EAFA3}"/>
            </c:ext>
          </c:extLst>
        </c:ser>
        <c:ser>
          <c:idx val="2"/>
          <c:order val="2"/>
          <c:tx>
            <c:strRef>
              <c:f>Sheet1!$D$1</c:f>
              <c:strCache>
                <c:ptCount val="1"/>
                <c:pt idx="0">
                  <c:v>Series 3</c:v>
                </c:pt>
              </c:strCache>
            </c:strRef>
          </c:tx>
          <c:spPr>
            <a:solidFill>
              <a:schemeClr val="accent3"/>
            </a:solidFill>
            <a:ln>
              <a:noFill/>
            </a:ln>
            <a:effectLst/>
            <a:sp3d/>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254A-45B3-8B03-A829666EAFA3}"/>
            </c:ext>
          </c:extLst>
        </c:ser>
        <c:dLbls>
          <c:showLegendKey val="0"/>
          <c:showVal val="0"/>
          <c:showCatName val="0"/>
          <c:showSerName val="0"/>
          <c:showPercent val="0"/>
          <c:showBubbleSize val="0"/>
        </c:dLbls>
        <c:gapWidth val="150"/>
        <c:shape val="box"/>
        <c:axId val="706992352"/>
        <c:axId val="706995632"/>
        <c:axId val="976718568"/>
      </c:bar3DChart>
      <c:catAx>
        <c:axId val="7069923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995632"/>
        <c:crosses val="autoZero"/>
        <c:auto val="1"/>
        <c:lblAlgn val="ctr"/>
        <c:lblOffset val="100"/>
        <c:noMultiLvlLbl val="0"/>
      </c:catAx>
      <c:valAx>
        <c:axId val="706995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992352"/>
        <c:crosses val="autoZero"/>
        <c:crossBetween val="between"/>
      </c:valAx>
      <c:serAx>
        <c:axId val="976718568"/>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069956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Bar</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20</c:v>
                </c:pt>
              </c:numCache>
            </c:numRef>
          </c:val>
          <c:extLst>
            <c:ext xmlns:c16="http://schemas.microsoft.com/office/drawing/2014/chart" uri="{C3380CC4-5D6E-409C-BE32-E72D297353CC}">
              <c16:uniqueId val="{00000000-7CFB-48F0-B53B-2AC6047F2CA3}"/>
            </c:ext>
          </c:extLst>
        </c:ser>
        <c:ser>
          <c:idx val="1"/>
          <c:order val="1"/>
          <c:tx>
            <c:strRef>
              <c:f>Sheet1!$C$1</c:f>
              <c:strCache>
                <c:ptCount val="1"/>
                <c:pt idx="0">
                  <c:v>Series 2</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22</c:v>
                </c:pt>
              </c:numCache>
            </c:numRef>
          </c:val>
          <c:extLst>
            <c:ext xmlns:c16="http://schemas.microsoft.com/office/drawing/2014/chart" uri="{C3380CC4-5D6E-409C-BE32-E72D297353CC}">
              <c16:uniqueId val="{00000001-7CFB-48F0-B53B-2AC6047F2CA3}"/>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20</c:v>
                </c:pt>
              </c:numCache>
            </c:numRef>
          </c:val>
          <c:extLst>
            <c:ext xmlns:c16="http://schemas.microsoft.com/office/drawing/2014/chart" uri="{C3380CC4-5D6E-409C-BE32-E72D297353CC}">
              <c16:uniqueId val="{00000002-7CFB-48F0-B53B-2AC6047F2CA3}"/>
            </c:ext>
          </c:extLst>
        </c:ser>
        <c:dLbls>
          <c:showLegendKey val="0"/>
          <c:showVal val="0"/>
          <c:showCatName val="0"/>
          <c:showSerName val="0"/>
          <c:showPercent val="0"/>
          <c:showBubbleSize val="0"/>
        </c:dLbls>
        <c:gapWidth val="182"/>
        <c:axId val="1004936584"/>
        <c:axId val="1004939864"/>
      </c:barChart>
      <c:catAx>
        <c:axId val="1004936584"/>
        <c:scaling>
          <c:orientation val="minMax"/>
        </c:scaling>
        <c:delete val="1"/>
        <c:axPos val="l"/>
        <c:numFmt formatCode="General" sourceLinked="1"/>
        <c:majorTickMark val="none"/>
        <c:minorTickMark val="none"/>
        <c:tickLblPos val="nextTo"/>
        <c:crossAx val="1004939864"/>
        <c:crosses val="autoZero"/>
        <c:auto val="1"/>
        <c:lblAlgn val="ctr"/>
        <c:lblOffset val="100"/>
        <c:noMultiLvlLbl val="0"/>
      </c:catAx>
      <c:valAx>
        <c:axId val="1004939864"/>
        <c:scaling>
          <c:orientation val="minMax"/>
          <c:min val="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4936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Pie</a:t>
            </a:r>
            <a:r>
              <a:rPr lang="en-US" baseline="0" dirty="0"/>
              <a:t> Chart</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Sheet1!$A$2</c:f>
              <c:strCache>
                <c:ptCount val="1"/>
                <c:pt idx="0">
                  <c:v>Category 1</c:v>
                </c:pt>
              </c:strCache>
            </c:strRef>
          </c:tx>
          <c:dPt>
            <c:idx val="0"/>
            <c:bubble3D val="0"/>
            <c:spPr>
              <a:solidFill>
                <a:schemeClr val="accent1"/>
              </a:solidFill>
              <a:ln>
                <a:noFill/>
              </a:ln>
              <a:effectLst/>
            </c:spPr>
            <c:extLst>
              <c:ext xmlns:c16="http://schemas.microsoft.com/office/drawing/2014/chart" uri="{C3380CC4-5D6E-409C-BE32-E72D297353CC}">
                <c16:uniqueId val="{00000001-9C63-4B76-84C6-6A8F3ACC306E}"/>
              </c:ext>
            </c:extLst>
          </c:dPt>
          <c:dPt>
            <c:idx val="1"/>
            <c:bubble3D val="0"/>
            <c:spPr>
              <a:solidFill>
                <a:schemeClr val="accent2"/>
              </a:solidFill>
              <a:ln>
                <a:noFill/>
              </a:ln>
              <a:effectLst/>
            </c:spPr>
            <c:extLst>
              <c:ext xmlns:c16="http://schemas.microsoft.com/office/drawing/2014/chart" uri="{C3380CC4-5D6E-409C-BE32-E72D297353CC}">
                <c16:uniqueId val="{00000003-9C63-4B76-84C6-6A8F3ACC306E}"/>
              </c:ext>
            </c:extLst>
          </c:dPt>
          <c:dPt>
            <c:idx val="2"/>
            <c:bubble3D val="0"/>
            <c:spPr>
              <a:solidFill>
                <a:schemeClr val="accent3"/>
              </a:solidFill>
              <a:ln>
                <a:noFill/>
              </a:ln>
              <a:effectLst/>
            </c:spPr>
            <c:extLst>
              <c:ext xmlns:c16="http://schemas.microsoft.com/office/drawing/2014/chart" uri="{C3380CC4-5D6E-409C-BE32-E72D297353CC}">
                <c16:uniqueId val="{00000005-9C63-4B76-84C6-6A8F3ACC306E}"/>
              </c:ext>
            </c:extLst>
          </c:dPt>
          <c:cat>
            <c:strRef>
              <c:f>Sheet1!$B$1:$D$1</c:f>
              <c:strCache>
                <c:ptCount val="3"/>
                <c:pt idx="0">
                  <c:v>Series 1</c:v>
                </c:pt>
                <c:pt idx="1">
                  <c:v>Series 2</c:v>
                </c:pt>
                <c:pt idx="2">
                  <c:v>Series 3</c:v>
                </c:pt>
              </c:strCache>
            </c:strRef>
          </c:cat>
          <c:val>
            <c:numRef>
              <c:f>Sheet1!$B$2:$D$2</c:f>
              <c:numCache>
                <c:formatCode>General</c:formatCode>
                <c:ptCount val="3"/>
                <c:pt idx="0">
                  <c:v>20</c:v>
                </c:pt>
                <c:pt idx="1">
                  <c:v>22</c:v>
                </c:pt>
                <c:pt idx="2">
                  <c:v>20</c:v>
                </c:pt>
              </c:numCache>
            </c:numRef>
          </c:val>
          <c:extLst>
            <c:ext xmlns:c16="http://schemas.microsoft.com/office/drawing/2014/chart" uri="{C3380CC4-5D6E-409C-BE32-E72D297353CC}">
              <c16:uniqueId val="{00000000-E437-4E2B-85A2-3C8AAB06877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Album</a:t>
            </a:r>
            <a:r>
              <a:rPr lang="en-US" baseline="0" dirty="0"/>
              <a:t> Sales by Month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Jan</c:v>
                </c:pt>
                <c:pt idx="1">
                  <c:v>Feb</c:v>
                </c:pt>
                <c:pt idx="2">
                  <c:v>Mar</c:v>
                </c:pt>
                <c:pt idx="3">
                  <c:v>Apr</c:v>
                </c:pt>
              </c:strCache>
            </c:strRef>
          </c:cat>
          <c:val>
            <c:numRef>
              <c:f>Sheet1!$B$2:$B$5</c:f>
              <c:numCache>
                <c:formatCode>General</c:formatCode>
                <c:ptCount val="4"/>
                <c:pt idx="0">
                  <c:v>4.5999999999999996</c:v>
                </c:pt>
                <c:pt idx="1">
                  <c:v>4.3</c:v>
                </c:pt>
                <c:pt idx="2">
                  <c:v>4.0999999999999996</c:v>
                </c:pt>
                <c:pt idx="3">
                  <c:v>4.4000000000000004</c:v>
                </c:pt>
              </c:numCache>
            </c:numRef>
          </c:val>
          <c:extLst>
            <c:ext xmlns:c16="http://schemas.microsoft.com/office/drawing/2014/chart" uri="{C3380CC4-5D6E-409C-BE32-E72D297353CC}">
              <c16:uniqueId val="{00000000-CD9C-4E79-870A-EB6AA018D025}"/>
            </c:ext>
          </c:extLst>
        </c:ser>
        <c:dLbls>
          <c:showLegendKey val="0"/>
          <c:showVal val="0"/>
          <c:showCatName val="0"/>
          <c:showSerName val="0"/>
          <c:showPercent val="0"/>
          <c:showBubbleSize val="0"/>
        </c:dLbls>
        <c:gapWidth val="50"/>
        <c:axId val="713754104"/>
        <c:axId val="713752792"/>
      </c:barChart>
      <c:catAx>
        <c:axId val="713754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2792"/>
        <c:crosses val="autoZero"/>
        <c:auto val="1"/>
        <c:lblAlgn val="ctr"/>
        <c:lblOffset val="100"/>
        <c:noMultiLvlLbl val="0"/>
      </c:catAx>
      <c:valAx>
        <c:axId val="71375279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Millions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4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Coronavirus</a:t>
            </a:r>
            <a:r>
              <a:rPr lang="en-US" baseline="0" dirty="0"/>
              <a:t> Cases By Month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China</c:v>
                </c:pt>
              </c:strCache>
            </c:strRef>
          </c:tx>
          <c:spPr>
            <a:solidFill>
              <a:schemeClr val="accent1"/>
            </a:solidFill>
            <a:ln>
              <a:noFill/>
            </a:ln>
            <a:effectLst/>
          </c:spPr>
          <c:invertIfNegative val="0"/>
          <c:cat>
            <c:strRef>
              <c:f>Sheet1!$A$2:$A$4</c:f>
              <c:strCache>
                <c:ptCount val="3"/>
                <c:pt idx="0">
                  <c:v>Dec</c:v>
                </c:pt>
                <c:pt idx="1">
                  <c:v>Jan</c:v>
                </c:pt>
                <c:pt idx="2">
                  <c:v>Feb</c:v>
                </c:pt>
              </c:strCache>
            </c:strRef>
          </c:cat>
          <c:val>
            <c:numRef>
              <c:f>Sheet1!$B$2:$B$4</c:f>
              <c:numCache>
                <c:formatCode>General</c:formatCode>
                <c:ptCount val="3"/>
                <c:pt idx="0">
                  <c:v>7000</c:v>
                </c:pt>
                <c:pt idx="1">
                  <c:v>25000</c:v>
                </c:pt>
                <c:pt idx="2">
                  <c:v>80000</c:v>
                </c:pt>
              </c:numCache>
            </c:numRef>
          </c:val>
          <c:extLst>
            <c:ext xmlns:c16="http://schemas.microsoft.com/office/drawing/2014/chart" uri="{C3380CC4-5D6E-409C-BE32-E72D297353CC}">
              <c16:uniqueId val="{00000000-CD9C-4E79-870A-EB6AA018D025}"/>
            </c:ext>
          </c:extLst>
        </c:ser>
        <c:ser>
          <c:idx val="1"/>
          <c:order val="1"/>
          <c:tx>
            <c:strRef>
              <c:f>Sheet1!$C$1</c:f>
              <c:strCache>
                <c:ptCount val="1"/>
                <c:pt idx="0">
                  <c:v>Iran</c:v>
                </c:pt>
              </c:strCache>
            </c:strRef>
          </c:tx>
          <c:spPr>
            <a:solidFill>
              <a:schemeClr val="accent2"/>
            </a:solidFill>
            <a:ln>
              <a:noFill/>
            </a:ln>
            <a:effectLst/>
          </c:spPr>
          <c:invertIfNegative val="0"/>
          <c:cat>
            <c:strRef>
              <c:f>Sheet1!$A$2:$A$4</c:f>
              <c:strCache>
                <c:ptCount val="3"/>
                <c:pt idx="0">
                  <c:v>Dec</c:v>
                </c:pt>
                <c:pt idx="1">
                  <c:v>Jan</c:v>
                </c:pt>
                <c:pt idx="2">
                  <c:v>Feb</c:v>
                </c:pt>
              </c:strCache>
            </c:strRef>
          </c:cat>
          <c:val>
            <c:numRef>
              <c:f>Sheet1!$C$2:$C$4</c:f>
              <c:numCache>
                <c:formatCode>General</c:formatCode>
                <c:ptCount val="3"/>
                <c:pt idx="0">
                  <c:v>500</c:v>
                </c:pt>
                <c:pt idx="1">
                  <c:v>11000</c:v>
                </c:pt>
                <c:pt idx="2">
                  <c:v>21000</c:v>
                </c:pt>
              </c:numCache>
            </c:numRef>
          </c:val>
          <c:extLst>
            <c:ext xmlns:c16="http://schemas.microsoft.com/office/drawing/2014/chart" uri="{C3380CC4-5D6E-409C-BE32-E72D297353CC}">
              <c16:uniqueId val="{00000000-EF17-4D78-AE36-DA04083D7460}"/>
            </c:ext>
          </c:extLst>
        </c:ser>
        <c:ser>
          <c:idx val="2"/>
          <c:order val="2"/>
          <c:tx>
            <c:strRef>
              <c:f>Sheet1!$D$1</c:f>
              <c:strCache>
                <c:ptCount val="1"/>
                <c:pt idx="0">
                  <c:v>Italy</c:v>
                </c:pt>
              </c:strCache>
            </c:strRef>
          </c:tx>
          <c:spPr>
            <a:solidFill>
              <a:schemeClr val="accent3"/>
            </a:solidFill>
            <a:ln>
              <a:noFill/>
            </a:ln>
            <a:effectLst/>
          </c:spPr>
          <c:invertIfNegative val="0"/>
          <c:cat>
            <c:strRef>
              <c:f>Sheet1!$A$2:$A$4</c:f>
              <c:strCache>
                <c:ptCount val="3"/>
                <c:pt idx="0">
                  <c:v>Dec</c:v>
                </c:pt>
                <c:pt idx="1">
                  <c:v>Jan</c:v>
                </c:pt>
                <c:pt idx="2">
                  <c:v>Feb</c:v>
                </c:pt>
              </c:strCache>
            </c:strRef>
          </c:cat>
          <c:val>
            <c:numRef>
              <c:f>Sheet1!$D$2:$D$4</c:f>
              <c:numCache>
                <c:formatCode>General</c:formatCode>
                <c:ptCount val="3"/>
                <c:pt idx="0">
                  <c:v>10</c:v>
                </c:pt>
                <c:pt idx="1">
                  <c:v>10000</c:v>
                </c:pt>
                <c:pt idx="2">
                  <c:v>60000</c:v>
                </c:pt>
              </c:numCache>
            </c:numRef>
          </c:val>
          <c:extLst>
            <c:ext xmlns:c16="http://schemas.microsoft.com/office/drawing/2014/chart" uri="{C3380CC4-5D6E-409C-BE32-E72D297353CC}">
              <c16:uniqueId val="{00000001-EF17-4D78-AE36-DA04083D7460}"/>
            </c:ext>
          </c:extLst>
        </c:ser>
        <c:ser>
          <c:idx val="3"/>
          <c:order val="3"/>
          <c:tx>
            <c:strRef>
              <c:f>Sheet1!$E$1</c:f>
              <c:strCache>
                <c:ptCount val="1"/>
                <c:pt idx="0">
                  <c:v>Other</c:v>
                </c:pt>
              </c:strCache>
            </c:strRef>
          </c:tx>
          <c:spPr>
            <a:solidFill>
              <a:schemeClr val="accent4"/>
            </a:solidFill>
            <a:ln>
              <a:noFill/>
            </a:ln>
            <a:effectLst/>
          </c:spPr>
          <c:invertIfNegative val="0"/>
          <c:cat>
            <c:strRef>
              <c:f>Sheet1!$A$2:$A$4</c:f>
              <c:strCache>
                <c:ptCount val="3"/>
                <c:pt idx="0">
                  <c:v>Dec</c:v>
                </c:pt>
                <c:pt idx="1">
                  <c:v>Jan</c:v>
                </c:pt>
                <c:pt idx="2">
                  <c:v>Feb</c:v>
                </c:pt>
              </c:strCache>
            </c:strRef>
          </c:cat>
          <c:val>
            <c:numRef>
              <c:f>Sheet1!$E$2:$E$4</c:f>
              <c:numCache>
                <c:formatCode>General</c:formatCode>
                <c:ptCount val="3"/>
                <c:pt idx="0">
                  <c:v>1000</c:v>
                </c:pt>
                <c:pt idx="1">
                  <c:v>13000</c:v>
                </c:pt>
                <c:pt idx="2">
                  <c:v>230000</c:v>
                </c:pt>
              </c:numCache>
            </c:numRef>
          </c:val>
          <c:extLst>
            <c:ext xmlns:c16="http://schemas.microsoft.com/office/drawing/2014/chart" uri="{C3380CC4-5D6E-409C-BE32-E72D297353CC}">
              <c16:uniqueId val="{00000002-EF17-4D78-AE36-DA04083D7460}"/>
            </c:ext>
          </c:extLst>
        </c:ser>
        <c:dLbls>
          <c:showLegendKey val="0"/>
          <c:showVal val="0"/>
          <c:showCatName val="0"/>
          <c:showSerName val="0"/>
          <c:showPercent val="0"/>
          <c:showBubbleSize val="0"/>
        </c:dLbls>
        <c:gapWidth val="50"/>
        <c:overlap val="100"/>
        <c:axId val="713754104"/>
        <c:axId val="713752792"/>
      </c:barChart>
      <c:catAx>
        <c:axId val="713754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2792"/>
        <c:crosses val="autoZero"/>
        <c:auto val="1"/>
        <c:lblAlgn val="ctr"/>
        <c:lblOffset val="100"/>
        <c:noMultiLvlLbl val="0"/>
      </c:catAx>
      <c:valAx>
        <c:axId val="71375279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Confirmed</a:t>
                </a:r>
                <a:r>
                  <a:rPr lang="en-US" baseline="0" dirty="0"/>
                  <a:t> Cases (Thousands)</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4104"/>
        <c:crosses val="autoZero"/>
        <c:crossBetween val="between"/>
        <c:dispUnits>
          <c:builtInUnit val="thousands"/>
        </c:dispUnits>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Coronavirus</a:t>
            </a:r>
            <a:r>
              <a:rPr lang="en-US" baseline="0" dirty="0"/>
              <a:t> Morality by Age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Death rate</c:v>
                </c:pt>
              </c:strCache>
            </c:strRef>
          </c:tx>
          <c:spPr>
            <a:solidFill>
              <a:schemeClr val="accent1"/>
            </a:solidFill>
            <a:ln>
              <a:noFill/>
            </a:ln>
            <a:effectLst/>
          </c:spPr>
          <c:invertIfNegative val="0"/>
          <c:cat>
            <c:strRef>
              <c:f>Sheet1!$A$2:$A$5</c:f>
              <c:strCache>
                <c:ptCount val="4"/>
                <c:pt idx="0">
                  <c:v>10-40 years old</c:v>
                </c:pt>
                <c:pt idx="1">
                  <c:v>40-60 years old</c:v>
                </c:pt>
                <c:pt idx="2">
                  <c:v>60-70 years old</c:v>
                </c:pt>
                <c:pt idx="3">
                  <c:v>71+ years old</c:v>
                </c:pt>
              </c:strCache>
            </c:strRef>
          </c:cat>
          <c:val>
            <c:numRef>
              <c:f>Sheet1!$B$2:$B$5</c:f>
              <c:numCache>
                <c:formatCode>General</c:formatCode>
                <c:ptCount val="4"/>
                <c:pt idx="0">
                  <c:v>500</c:v>
                </c:pt>
                <c:pt idx="1">
                  <c:v>1500</c:v>
                </c:pt>
                <c:pt idx="2">
                  <c:v>8000</c:v>
                </c:pt>
                <c:pt idx="3">
                  <c:v>16000</c:v>
                </c:pt>
              </c:numCache>
            </c:numRef>
          </c:val>
          <c:extLst>
            <c:ext xmlns:c16="http://schemas.microsoft.com/office/drawing/2014/chart" uri="{C3380CC4-5D6E-409C-BE32-E72D297353CC}">
              <c16:uniqueId val="{00000000-480C-4525-B29F-7E9D82E4AD98}"/>
            </c:ext>
          </c:extLst>
        </c:ser>
        <c:ser>
          <c:idx val="1"/>
          <c:order val="1"/>
          <c:tx>
            <c:strRef>
              <c:f>Sheet1!$C$1</c:f>
              <c:strCache>
                <c:ptCount val="1"/>
                <c:pt idx="0">
                  <c:v>Survived</c:v>
                </c:pt>
              </c:strCache>
            </c:strRef>
          </c:tx>
          <c:spPr>
            <a:solidFill>
              <a:schemeClr val="accent6"/>
            </a:solidFill>
            <a:ln>
              <a:noFill/>
            </a:ln>
            <a:effectLst/>
          </c:spPr>
          <c:invertIfNegative val="0"/>
          <c:cat>
            <c:strRef>
              <c:f>Sheet1!$A$2:$A$5</c:f>
              <c:strCache>
                <c:ptCount val="4"/>
                <c:pt idx="0">
                  <c:v>10-40 years old</c:v>
                </c:pt>
                <c:pt idx="1">
                  <c:v>40-60 years old</c:v>
                </c:pt>
                <c:pt idx="2">
                  <c:v>60-70 years old</c:v>
                </c:pt>
                <c:pt idx="3">
                  <c:v>71+ years old</c:v>
                </c:pt>
              </c:strCache>
            </c:strRef>
          </c:cat>
          <c:val>
            <c:numRef>
              <c:f>Sheet1!$C$2:$C$5</c:f>
              <c:numCache>
                <c:formatCode>General</c:formatCode>
                <c:ptCount val="4"/>
                <c:pt idx="0">
                  <c:v>120000</c:v>
                </c:pt>
                <c:pt idx="1">
                  <c:v>60000</c:v>
                </c:pt>
                <c:pt idx="2">
                  <c:v>88000</c:v>
                </c:pt>
                <c:pt idx="3">
                  <c:v>84000</c:v>
                </c:pt>
              </c:numCache>
            </c:numRef>
          </c:val>
          <c:extLst>
            <c:ext xmlns:c16="http://schemas.microsoft.com/office/drawing/2014/chart" uri="{C3380CC4-5D6E-409C-BE32-E72D297353CC}">
              <c16:uniqueId val="{00000001-480C-4525-B29F-7E9D82E4AD98}"/>
            </c:ext>
          </c:extLst>
        </c:ser>
        <c:dLbls>
          <c:showLegendKey val="0"/>
          <c:showVal val="0"/>
          <c:showCatName val="0"/>
          <c:showSerName val="0"/>
          <c:showPercent val="0"/>
          <c:showBubbleSize val="0"/>
        </c:dLbls>
        <c:gapWidth val="50"/>
        <c:overlap val="100"/>
        <c:axId val="713754104"/>
        <c:axId val="713752792"/>
      </c:barChart>
      <c:catAx>
        <c:axId val="713754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2792"/>
        <c:crosses val="autoZero"/>
        <c:auto val="1"/>
        <c:lblAlgn val="ctr"/>
        <c:lblOffset val="100"/>
        <c:noMultiLvlLbl val="0"/>
      </c:catAx>
      <c:valAx>
        <c:axId val="71375279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Percent</a:t>
                </a:r>
              </a:p>
            </c:rich>
          </c:tx>
          <c:layout>
            <c:manualLayout>
              <c:xMode val="edge"/>
              <c:yMode val="edge"/>
              <c:x val="3.1828703703703706E-2"/>
              <c:y val="0.3880988475578483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3754104"/>
        <c:crosses val="autoZero"/>
        <c:crossBetween val="between"/>
        <c:dispUnits>
          <c:builtInUnit val="thousands"/>
        </c:dispUnits>
      </c:valAx>
      <c:spPr>
        <a:noFill/>
        <a:ln>
          <a:no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New Coronavirus Cases</a:t>
            </a:r>
            <a:r>
              <a:rPr lang="en-US" baseline="0" dirty="0"/>
              <a:t> by Day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2"/>
          <c:order val="0"/>
          <c:tx>
            <c:strRef>
              <c:f>Sheet1!$D$1</c:f>
              <c:strCache>
                <c:ptCount val="1"/>
                <c:pt idx="0">
                  <c:v>China</c:v>
                </c:pt>
              </c:strCache>
            </c:strRef>
          </c:tx>
          <c:spPr>
            <a:ln w="28575" cap="rnd">
              <a:solidFill>
                <a:schemeClr val="accent3"/>
              </a:solidFill>
              <a:round/>
            </a:ln>
            <a:effectLst/>
          </c:spPr>
          <c:marker>
            <c:symbol val="none"/>
          </c:marke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Sheet1!$D$2:$D$84</c:f>
              <c:numCache>
                <c:formatCode>General</c:formatCode>
                <c:ptCount val="83"/>
                <c:pt idx="0">
                  <c:v>27</c:v>
                </c:pt>
                <c:pt idx="1">
                  <c:v>0</c:v>
                </c:pt>
                <c:pt idx="2">
                  <c:v>0</c:v>
                </c:pt>
                <c:pt idx="3">
                  <c:v>17</c:v>
                </c:pt>
                <c:pt idx="4">
                  <c:v>0</c:v>
                </c:pt>
                <c:pt idx="5">
                  <c:v>15</c:v>
                </c:pt>
                <c:pt idx="6">
                  <c:v>0</c:v>
                </c:pt>
                <c:pt idx="7">
                  <c:v>0</c:v>
                </c:pt>
                <c:pt idx="8">
                  <c:v>0</c:v>
                </c:pt>
                <c:pt idx="9">
                  <c:v>0</c:v>
                </c:pt>
                <c:pt idx="10">
                  <c:v>0</c:v>
                </c:pt>
                <c:pt idx="11">
                  <c:v>0</c:v>
                </c:pt>
                <c:pt idx="12">
                  <c:v>0</c:v>
                </c:pt>
                <c:pt idx="13">
                  <c:v>0</c:v>
                </c:pt>
                <c:pt idx="14">
                  <c:v>0</c:v>
                </c:pt>
                <c:pt idx="15">
                  <c:v>0</c:v>
                </c:pt>
                <c:pt idx="16">
                  <c:v>0</c:v>
                </c:pt>
                <c:pt idx="17">
                  <c:v>4</c:v>
                </c:pt>
                <c:pt idx="18">
                  <c:v>17</c:v>
                </c:pt>
                <c:pt idx="19">
                  <c:v>136</c:v>
                </c:pt>
                <c:pt idx="20">
                  <c:v>19</c:v>
                </c:pt>
                <c:pt idx="21">
                  <c:v>151</c:v>
                </c:pt>
                <c:pt idx="22">
                  <c:v>140</c:v>
                </c:pt>
                <c:pt idx="23">
                  <c:v>97</c:v>
                </c:pt>
                <c:pt idx="24">
                  <c:v>259</c:v>
                </c:pt>
                <c:pt idx="25">
                  <c:v>441</c:v>
                </c:pt>
                <c:pt idx="26">
                  <c:v>665</c:v>
                </c:pt>
                <c:pt idx="27">
                  <c:v>787</c:v>
                </c:pt>
                <c:pt idx="28">
                  <c:v>1753</c:v>
                </c:pt>
                <c:pt idx="29">
                  <c:v>1466</c:v>
                </c:pt>
                <c:pt idx="30">
                  <c:v>1740</c:v>
                </c:pt>
                <c:pt idx="31">
                  <c:v>1980</c:v>
                </c:pt>
                <c:pt idx="32">
                  <c:v>2095</c:v>
                </c:pt>
                <c:pt idx="33">
                  <c:v>2590</c:v>
                </c:pt>
                <c:pt idx="34">
                  <c:v>2812</c:v>
                </c:pt>
                <c:pt idx="35">
                  <c:v>3237</c:v>
                </c:pt>
                <c:pt idx="36">
                  <c:v>3872</c:v>
                </c:pt>
                <c:pt idx="37">
                  <c:v>3727</c:v>
                </c:pt>
                <c:pt idx="38">
                  <c:v>3160</c:v>
                </c:pt>
                <c:pt idx="39">
                  <c:v>3418</c:v>
                </c:pt>
                <c:pt idx="40">
                  <c:v>2607</c:v>
                </c:pt>
                <c:pt idx="41">
                  <c:v>2974</c:v>
                </c:pt>
                <c:pt idx="42">
                  <c:v>2490</c:v>
                </c:pt>
                <c:pt idx="43">
                  <c:v>2028</c:v>
                </c:pt>
                <c:pt idx="44">
                  <c:v>15141</c:v>
                </c:pt>
                <c:pt idx="45">
                  <c:v>4156</c:v>
                </c:pt>
                <c:pt idx="46">
                  <c:v>2538</c:v>
                </c:pt>
                <c:pt idx="47">
                  <c:v>2007</c:v>
                </c:pt>
                <c:pt idx="48">
                  <c:v>2052</c:v>
                </c:pt>
                <c:pt idx="49">
                  <c:v>1890</c:v>
                </c:pt>
                <c:pt idx="50">
                  <c:v>1750</c:v>
                </c:pt>
                <c:pt idx="51">
                  <c:v>394</c:v>
                </c:pt>
                <c:pt idx="52">
                  <c:v>891</c:v>
                </c:pt>
                <c:pt idx="53">
                  <c:v>826</c:v>
                </c:pt>
                <c:pt idx="54">
                  <c:v>647</c:v>
                </c:pt>
                <c:pt idx="55">
                  <c:v>218</c:v>
                </c:pt>
                <c:pt idx="56">
                  <c:v>515</c:v>
                </c:pt>
                <c:pt idx="57">
                  <c:v>410</c:v>
                </c:pt>
                <c:pt idx="58">
                  <c:v>439</c:v>
                </c:pt>
                <c:pt idx="59">
                  <c:v>329</c:v>
                </c:pt>
                <c:pt idx="60">
                  <c:v>428</c:v>
                </c:pt>
                <c:pt idx="61">
                  <c:v>574</c:v>
                </c:pt>
                <c:pt idx="62">
                  <c:v>205</c:v>
                </c:pt>
                <c:pt idx="63">
                  <c:v>127</c:v>
                </c:pt>
                <c:pt idx="64">
                  <c:v>119</c:v>
                </c:pt>
                <c:pt idx="65">
                  <c:v>117</c:v>
                </c:pt>
                <c:pt idx="66">
                  <c:v>170</c:v>
                </c:pt>
                <c:pt idx="67">
                  <c:v>101</c:v>
                </c:pt>
                <c:pt idx="68">
                  <c:v>46</c:v>
                </c:pt>
                <c:pt idx="69">
                  <c:v>45</c:v>
                </c:pt>
                <c:pt idx="70">
                  <c:v>20</c:v>
                </c:pt>
                <c:pt idx="71">
                  <c:v>29</c:v>
                </c:pt>
                <c:pt idx="72">
                  <c:v>24</c:v>
                </c:pt>
                <c:pt idx="73">
                  <c:v>22</c:v>
                </c:pt>
                <c:pt idx="74">
                  <c:v>19</c:v>
                </c:pt>
                <c:pt idx="75">
                  <c:v>22</c:v>
                </c:pt>
                <c:pt idx="76">
                  <c:v>25</c:v>
                </c:pt>
                <c:pt idx="77">
                  <c:v>110</c:v>
                </c:pt>
                <c:pt idx="78">
                  <c:v>33</c:v>
                </c:pt>
                <c:pt idx="79">
                  <c:v>75</c:v>
                </c:pt>
                <c:pt idx="80">
                  <c:v>99</c:v>
                </c:pt>
                <c:pt idx="81">
                  <c:v>79</c:v>
                </c:pt>
                <c:pt idx="82">
                  <c:v>83</c:v>
                </c:pt>
              </c:numCache>
            </c:numRef>
          </c:val>
          <c:smooth val="0"/>
          <c:extLst>
            <c:ext xmlns:c16="http://schemas.microsoft.com/office/drawing/2014/chart" uri="{C3380CC4-5D6E-409C-BE32-E72D297353CC}">
              <c16:uniqueId val="{00000002-16D7-4C1E-A21F-73F3C6F4CD96}"/>
            </c:ext>
          </c:extLst>
        </c:ser>
        <c:ser>
          <c:idx val="0"/>
          <c:order val="1"/>
          <c:tx>
            <c:strRef>
              <c:f>Sheet1!$B$1</c:f>
              <c:strCache>
                <c:ptCount val="1"/>
                <c:pt idx="0">
                  <c:v>Rest of the world</c:v>
                </c:pt>
              </c:strCache>
            </c:strRef>
          </c:tx>
          <c:spPr>
            <a:ln w="31750" cap="rnd">
              <a:solidFill>
                <a:schemeClr val="accent1"/>
              </a:solidFill>
              <a:round/>
            </a:ln>
            <a:effectLst/>
          </c:spPr>
          <c:marker>
            <c:symbol val="none"/>
          </c:marke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Sheet1!$B$2:$B$84</c:f>
              <c:numCache>
                <c:formatCode>General</c:formatCode>
                <c:ptCount val="83"/>
                <c:pt idx="0">
                  <c:v>0</c:v>
                </c:pt>
                <c:pt idx="1">
                  <c:v>0</c:v>
                </c:pt>
                <c:pt idx="2">
                  <c:v>0</c:v>
                </c:pt>
                <c:pt idx="3">
                  <c:v>0</c:v>
                </c:pt>
                <c:pt idx="4">
                  <c:v>0</c:v>
                </c:pt>
                <c:pt idx="5">
                  <c:v>0</c:v>
                </c:pt>
                <c:pt idx="6">
                  <c:v>0</c:v>
                </c:pt>
                <c:pt idx="7">
                  <c:v>0</c:v>
                </c:pt>
                <c:pt idx="8">
                  <c:v>0</c:v>
                </c:pt>
                <c:pt idx="9">
                  <c:v>0</c:v>
                </c:pt>
                <c:pt idx="10">
                  <c:v>0</c:v>
                </c:pt>
                <c:pt idx="11">
                  <c:v>0</c:v>
                </c:pt>
                <c:pt idx="12">
                  <c:v>0</c:v>
                </c:pt>
                <c:pt idx="13">
                  <c:v>1</c:v>
                </c:pt>
                <c:pt idx="14">
                  <c:v>0</c:v>
                </c:pt>
                <c:pt idx="15">
                  <c:v>1</c:v>
                </c:pt>
                <c:pt idx="16">
                  <c:v>0</c:v>
                </c:pt>
                <c:pt idx="17">
                  <c:v>1</c:v>
                </c:pt>
                <c:pt idx="18">
                  <c:v>0</c:v>
                </c:pt>
                <c:pt idx="19">
                  <c:v>0</c:v>
                </c:pt>
                <c:pt idx="20">
                  <c:v>1</c:v>
                </c:pt>
                <c:pt idx="21">
                  <c:v>2</c:v>
                </c:pt>
                <c:pt idx="22">
                  <c:v>2</c:v>
                </c:pt>
                <c:pt idx="23">
                  <c:v>0</c:v>
                </c:pt>
                <c:pt idx="24">
                  <c:v>7</c:v>
                </c:pt>
                <c:pt idx="25">
                  <c:v>12</c:v>
                </c:pt>
                <c:pt idx="26">
                  <c:v>8</c:v>
                </c:pt>
                <c:pt idx="27">
                  <c:v>10</c:v>
                </c:pt>
                <c:pt idx="28">
                  <c:v>14</c:v>
                </c:pt>
                <c:pt idx="29">
                  <c:v>14</c:v>
                </c:pt>
                <c:pt idx="30">
                  <c:v>16</c:v>
                </c:pt>
                <c:pt idx="31">
                  <c:v>23</c:v>
                </c:pt>
                <c:pt idx="32">
                  <c:v>25</c:v>
                </c:pt>
                <c:pt idx="33">
                  <c:v>18</c:v>
                </c:pt>
                <c:pt idx="34">
                  <c:v>6</c:v>
                </c:pt>
                <c:pt idx="35">
                  <c:v>6</c:v>
                </c:pt>
                <c:pt idx="36">
                  <c:v>35</c:v>
                </c:pt>
                <c:pt idx="37">
                  <c:v>24</c:v>
                </c:pt>
                <c:pt idx="38">
                  <c:v>58</c:v>
                </c:pt>
                <c:pt idx="39">
                  <c:v>24</c:v>
                </c:pt>
                <c:pt idx="40">
                  <c:v>12</c:v>
                </c:pt>
                <c:pt idx="41">
                  <c:v>14</c:v>
                </c:pt>
                <c:pt idx="42">
                  <c:v>75</c:v>
                </c:pt>
                <c:pt idx="43">
                  <c:v>44</c:v>
                </c:pt>
                <c:pt idx="44">
                  <c:v>10</c:v>
                </c:pt>
                <c:pt idx="45">
                  <c:v>59</c:v>
                </c:pt>
                <c:pt idx="46">
                  <c:v>22</c:v>
                </c:pt>
                <c:pt idx="47">
                  <c:v>155</c:v>
                </c:pt>
                <c:pt idx="48">
                  <c:v>15</c:v>
                </c:pt>
                <c:pt idx="49">
                  <c:v>105</c:v>
                </c:pt>
                <c:pt idx="50">
                  <c:v>114</c:v>
                </c:pt>
                <c:pt idx="51">
                  <c:v>138</c:v>
                </c:pt>
                <c:pt idx="52">
                  <c:v>105</c:v>
                </c:pt>
                <c:pt idx="53">
                  <c:v>259</c:v>
                </c:pt>
                <c:pt idx="54">
                  <c:v>361</c:v>
                </c:pt>
                <c:pt idx="55">
                  <c:v>309</c:v>
                </c:pt>
                <c:pt idx="56">
                  <c:v>278</c:v>
                </c:pt>
                <c:pt idx="57">
                  <c:v>453</c:v>
                </c:pt>
                <c:pt idx="58">
                  <c:v>667</c:v>
                </c:pt>
                <c:pt idx="59">
                  <c:v>935</c:v>
                </c:pt>
                <c:pt idx="60">
                  <c:v>1410</c:v>
                </c:pt>
                <c:pt idx="61">
                  <c:v>1247</c:v>
                </c:pt>
                <c:pt idx="62">
                  <c:v>1839</c:v>
                </c:pt>
                <c:pt idx="63">
                  <c:v>1468</c:v>
                </c:pt>
                <c:pt idx="64">
                  <c:v>2294</c:v>
                </c:pt>
                <c:pt idx="65">
                  <c:v>2122</c:v>
                </c:pt>
                <c:pt idx="66">
                  <c:v>2686</c:v>
                </c:pt>
                <c:pt idx="67">
                  <c:v>3860</c:v>
                </c:pt>
                <c:pt idx="68">
                  <c:v>3645</c:v>
                </c:pt>
                <c:pt idx="69">
                  <c:v>3826</c:v>
                </c:pt>
                <c:pt idx="70">
                  <c:v>4517</c:v>
                </c:pt>
                <c:pt idx="71">
                  <c:v>4349</c:v>
                </c:pt>
                <c:pt idx="72">
                  <c:v>6863</c:v>
                </c:pt>
                <c:pt idx="73">
                  <c:v>8330</c:v>
                </c:pt>
                <c:pt idx="74">
                  <c:v>9356</c:v>
                </c:pt>
                <c:pt idx="75">
                  <c:v>8118</c:v>
                </c:pt>
                <c:pt idx="76">
                  <c:v>16026</c:v>
                </c:pt>
                <c:pt idx="77">
                  <c:v>12635</c:v>
                </c:pt>
                <c:pt idx="78">
                  <c:v>14717</c:v>
                </c:pt>
                <c:pt idx="79">
                  <c:v>18270</c:v>
                </c:pt>
                <c:pt idx="80">
                  <c:v>29120</c:v>
                </c:pt>
                <c:pt idx="81">
                  <c:v>28676</c:v>
                </c:pt>
                <c:pt idx="82">
                  <c:v>33964</c:v>
                </c:pt>
              </c:numCache>
            </c:numRef>
          </c:val>
          <c:smooth val="0"/>
          <c:extLst>
            <c:ext xmlns:c16="http://schemas.microsoft.com/office/drawing/2014/chart" uri="{C3380CC4-5D6E-409C-BE32-E72D297353CC}">
              <c16:uniqueId val="{00000000-16D7-4C1E-A21F-73F3C6F4CD96}"/>
            </c:ext>
          </c:extLst>
        </c:ser>
        <c:dLbls>
          <c:showLegendKey val="0"/>
          <c:showVal val="0"/>
          <c:showCatName val="0"/>
          <c:showSerName val="0"/>
          <c:showPercent val="0"/>
          <c:showBubbleSize val="0"/>
        </c:dLbls>
        <c:smooth val="0"/>
        <c:axId val="685256224"/>
        <c:axId val="685251960"/>
      </c:lineChart>
      <c:dateAx>
        <c:axId val="68525622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5251960"/>
        <c:crosses val="autoZero"/>
        <c:auto val="0"/>
        <c:lblOffset val="100"/>
        <c:baseTimeUnit val="days"/>
        <c:majorUnit val="10"/>
        <c:majorTimeUnit val="days"/>
      </c:dateAx>
      <c:valAx>
        <c:axId val="68525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5256224"/>
        <c:crosses val="autoZero"/>
        <c:crossBetween val="between"/>
        <c:dispUnits>
          <c:builtInUnit val="thousands"/>
          <c:dispUnitsLbl>
            <c:layout>
              <c:manualLayout>
                <c:xMode val="edge"/>
                <c:yMode val="edge"/>
                <c:x val="1.4583333333333334E-2"/>
                <c:y val="0.31260949803149607"/>
              </c:manualLayout>
            </c:layout>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r>
              <a:rPr lang="en-US"/>
              <a:t>New Coronavirus Cases by Day</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title>
    <c:autoTitleDeleted val="0"/>
    <c:plotArea>
      <c:layout/>
      <c:areaChart>
        <c:grouping val="standard"/>
        <c:varyColors val="0"/>
        <c:ser>
          <c:idx val="2"/>
          <c:order val="0"/>
          <c:tx>
            <c:strRef>
              <c:f>Sheet1!$D$1</c:f>
              <c:strCache>
                <c:ptCount val="1"/>
                <c:pt idx="0">
                  <c:v>China</c:v>
                </c:pt>
              </c:strCache>
            </c:strRef>
          </c:tx>
          <c:spPr>
            <a:solidFill>
              <a:schemeClr val="accent3"/>
            </a:solidFill>
            <a:ln>
              <a:noFill/>
            </a:ln>
            <a:effectLst/>
          </c:spP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Sheet1!$D$2:$D$84</c:f>
              <c:numCache>
                <c:formatCode>General</c:formatCode>
                <c:ptCount val="83"/>
                <c:pt idx="0">
                  <c:v>27</c:v>
                </c:pt>
                <c:pt idx="1">
                  <c:v>0</c:v>
                </c:pt>
                <c:pt idx="2">
                  <c:v>0</c:v>
                </c:pt>
                <c:pt idx="3">
                  <c:v>17</c:v>
                </c:pt>
                <c:pt idx="4">
                  <c:v>0</c:v>
                </c:pt>
                <c:pt idx="5">
                  <c:v>15</c:v>
                </c:pt>
                <c:pt idx="6">
                  <c:v>0</c:v>
                </c:pt>
                <c:pt idx="7">
                  <c:v>0</c:v>
                </c:pt>
                <c:pt idx="8">
                  <c:v>0</c:v>
                </c:pt>
                <c:pt idx="9">
                  <c:v>0</c:v>
                </c:pt>
                <c:pt idx="10">
                  <c:v>0</c:v>
                </c:pt>
                <c:pt idx="11">
                  <c:v>0</c:v>
                </c:pt>
                <c:pt idx="12">
                  <c:v>0</c:v>
                </c:pt>
                <c:pt idx="13">
                  <c:v>0</c:v>
                </c:pt>
                <c:pt idx="14">
                  <c:v>0</c:v>
                </c:pt>
                <c:pt idx="15">
                  <c:v>0</c:v>
                </c:pt>
                <c:pt idx="16">
                  <c:v>0</c:v>
                </c:pt>
                <c:pt idx="17">
                  <c:v>4</c:v>
                </c:pt>
                <c:pt idx="18">
                  <c:v>17</c:v>
                </c:pt>
                <c:pt idx="19">
                  <c:v>136</c:v>
                </c:pt>
                <c:pt idx="20">
                  <c:v>19</c:v>
                </c:pt>
                <c:pt idx="21">
                  <c:v>151</c:v>
                </c:pt>
                <c:pt idx="22">
                  <c:v>140</c:v>
                </c:pt>
                <c:pt idx="23">
                  <c:v>97</c:v>
                </c:pt>
                <c:pt idx="24">
                  <c:v>259</c:v>
                </c:pt>
                <c:pt idx="25">
                  <c:v>441</c:v>
                </c:pt>
                <c:pt idx="26">
                  <c:v>665</c:v>
                </c:pt>
                <c:pt idx="27">
                  <c:v>787</c:v>
                </c:pt>
                <c:pt idx="28">
                  <c:v>1753</c:v>
                </c:pt>
                <c:pt idx="29">
                  <c:v>1466</c:v>
                </c:pt>
                <c:pt idx="30">
                  <c:v>1740</c:v>
                </c:pt>
                <c:pt idx="31">
                  <c:v>1980</c:v>
                </c:pt>
                <c:pt idx="32">
                  <c:v>2095</c:v>
                </c:pt>
                <c:pt idx="33">
                  <c:v>2590</c:v>
                </c:pt>
                <c:pt idx="34">
                  <c:v>2812</c:v>
                </c:pt>
                <c:pt idx="35">
                  <c:v>3237</c:v>
                </c:pt>
                <c:pt idx="36">
                  <c:v>3872</c:v>
                </c:pt>
                <c:pt idx="37">
                  <c:v>3727</c:v>
                </c:pt>
                <c:pt idx="38">
                  <c:v>3160</c:v>
                </c:pt>
                <c:pt idx="39">
                  <c:v>3418</c:v>
                </c:pt>
                <c:pt idx="40">
                  <c:v>2607</c:v>
                </c:pt>
                <c:pt idx="41">
                  <c:v>2974</c:v>
                </c:pt>
                <c:pt idx="42">
                  <c:v>2490</c:v>
                </c:pt>
                <c:pt idx="43">
                  <c:v>2028</c:v>
                </c:pt>
                <c:pt idx="44">
                  <c:v>15141</c:v>
                </c:pt>
                <c:pt idx="45">
                  <c:v>4156</c:v>
                </c:pt>
                <c:pt idx="46">
                  <c:v>2538</c:v>
                </c:pt>
                <c:pt idx="47">
                  <c:v>2007</c:v>
                </c:pt>
                <c:pt idx="48">
                  <c:v>2052</c:v>
                </c:pt>
                <c:pt idx="49">
                  <c:v>1890</c:v>
                </c:pt>
                <c:pt idx="50">
                  <c:v>1750</c:v>
                </c:pt>
                <c:pt idx="51">
                  <c:v>394</c:v>
                </c:pt>
                <c:pt idx="52">
                  <c:v>891</c:v>
                </c:pt>
                <c:pt idx="53">
                  <c:v>826</c:v>
                </c:pt>
                <c:pt idx="54">
                  <c:v>647</c:v>
                </c:pt>
                <c:pt idx="55">
                  <c:v>218</c:v>
                </c:pt>
                <c:pt idx="56">
                  <c:v>515</c:v>
                </c:pt>
                <c:pt idx="57">
                  <c:v>410</c:v>
                </c:pt>
                <c:pt idx="58">
                  <c:v>439</c:v>
                </c:pt>
                <c:pt idx="59">
                  <c:v>329</c:v>
                </c:pt>
                <c:pt idx="60">
                  <c:v>428</c:v>
                </c:pt>
                <c:pt idx="61">
                  <c:v>574</c:v>
                </c:pt>
                <c:pt idx="62">
                  <c:v>205</c:v>
                </c:pt>
                <c:pt idx="63">
                  <c:v>127</c:v>
                </c:pt>
                <c:pt idx="64">
                  <c:v>119</c:v>
                </c:pt>
                <c:pt idx="65">
                  <c:v>117</c:v>
                </c:pt>
                <c:pt idx="66">
                  <c:v>170</c:v>
                </c:pt>
                <c:pt idx="67">
                  <c:v>101</c:v>
                </c:pt>
                <c:pt idx="68">
                  <c:v>46</c:v>
                </c:pt>
                <c:pt idx="69">
                  <c:v>45</c:v>
                </c:pt>
                <c:pt idx="70">
                  <c:v>20</c:v>
                </c:pt>
                <c:pt idx="71">
                  <c:v>29</c:v>
                </c:pt>
                <c:pt idx="72">
                  <c:v>24</c:v>
                </c:pt>
                <c:pt idx="73">
                  <c:v>22</c:v>
                </c:pt>
                <c:pt idx="74">
                  <c:v>19</c:v>
                </c:pt>
                <c:pt idx="75">
                  <c:v>22</c:v>
                </c:pt>
                <c:pt idx="76">
                  <c:v>25</c:v>
                </c:pt>
                <c:pt idx="77">
                  <c:v>110</c:v>
                </c:pt>
                <c:pt idx="78">
                  <c:v>33</c:v>
                </c:pt>
                <c:pt idx="79">
                  <c:v>75</c:v>
                </c:pt>
                <c:pt idx="80">
                  <c:v>99</c:v>
                </c:pt>
                <c:pt idx="81">
                  <c:v>79</c:v>
                </c:pt>
                <c:pt idx="82">
                  <c:v>83</c:v>
                </c:pt>
              </c:numCache>
            </c:numRef>
          </c:val>
          <c:extLst>
            <c:ext xmlns:c16="http://schemas.microsoft.com/office/drawing/2014/chart" uri="{C3380CC4-5D6E-409C-BE32-E72D297353CC}">
              <c16:uniqueId val="{00000000-C1C0-4BFC-979F-E0CE89A1FA75}"/>
            </c:ext>
          </c:extLst>
        </c:ser>
        <c:ser>
          <c:idx val="0"/>
          <c:order val="1"/>
          <c:tx>
            <c:strRef>
              <c:f>Sheet1!$B$1</c:f>
              <c:strCache>
                <c:ptCount val="1"/>
                <c:pt idx="0">
                  <c:v>Rest of the world</c:v>
                </c:pt>
              </c:strCache>
            </c:strRef>
          </c:tx>
          <c:spPr>
            <a:solidFill>
              <a:schemeClr val="accent1"/>
            </a:solidFill>
            <a:ln w="31750">
              <a:noFill/>
            </a:ln>
            <a:effectLst/>
          </c:spP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Sheet1!$B$2:$B$84</c:f>
              <c:numCache>
                <c:formatCode>General</c:formatCode>
                <c:ptCount val="83"/>
                <c:pt idx="0">
                  <c:v>0</c:v>
                </c:pt>
                <c:pt idx="1">
                  <c:v>0</c:v>
                </c:pt>
                <c:pt idx="2">
                  <c:v>0</c:v>
                </c:pt>
                <c:pt idx="3">
                  <c:v>0</c:v>
                </c:pt>
                <c:pt idx="4">
                  <c:v>0</c:v>
                </c:pt>
                <c:pt idx="5">
                  <c:v>0</c:v>
                </c:pt>
                <c:pt idx="6">
                  <c:v>0</c:v>
                </c:pt>
                <c:pt idx="7">
                  <c:v>0</c:v>
                </c:pt>
                <c:pt idx="8">
                  <c:v>0</c:v>
                </c:pt>
                <c:pt idx="9">
                  <c:v>0</c:v>
                </c:pt>
                <c:pt idx="10">
                  <c:v>0</c:v>
                </c:pt>
                <c:pt idx="11">
                  <c:v>0</c:v>
                </c:pt>
                <c:pt idx="12">
                  <c:v>0</c:v>
                </c:pt>
                <c:pt idx="13">
                  <c:v>1</c:v>
                </c:pt>
                <c:pt idx="14">
                  <c:v>0</c:v>
                </c:pt>
                <c:pt idx="15">
                  <c:v>1</c:v>
                </c:pt>
                <c:pt idx="16">
                  <c:v>0</c:v>
                </c:pt>
                <c:pt idx="17">
                  <c:v>1</c:v>
                </c:pt>
                <c:pt idx="18">
                  <c:v>0</c:v>
                </c:pt>
                <c:pt idx="19">
                  <c:v>0</c:v>
                </c:pt>
                <c:pt idx="20">
                  <c:v>1</c:v>
                </c:pt>
                <c:pt idx="21">
                  <c:v>2</c:v>
                </c:pt>
                <c:pt idx="22">
                  <c:v>2</c:v>
                </c:pt>
                <c:pt idx="23">
                  <c:v>0</c:v>
                </c:pt>
                <c:pt idx="24">
                  <c:v>7</c:v>
                </c:pt>
                <c:pt idx="25">
                  <c:v>12</c:v>
                </c:pt>
                <c:pt idx="26">
                  <c:v>8</c:v>
                </c:pt>
                <c:pt idx="27">
                  <c:v>10</c:v>
                </c:pt>
                <c:pt idx="28">
                  <c:v>14</c:v>
                </c:pt>
                <c:pt idx="29">
                  <c:v>14</c:v>
                </c:pt>
                <c:pt idx="30">
                  <c:v>16</c:v>
                </c:pt>
                <c:pt idx="31">
                  <c:v>23</c:v>
                </c:pt>
                <c:pt idx="32">
                  <c:v>25</c:v>
                </c:pt>
                <c:pt idx="33">
                  <c:v>18</c:v>
                </c:pt>
                <c:pt idx="34">
                  <c:v>6</c:v>
                </c:pt>
                <c:pt idx="35">
                  <c:v>6</c:v>
                </c:pt>
                <c:pt idx="36">
                  <c:v>35</c:v>
                </c:pt>
                <c:pt idx="37">
                  <c:v>24</c:v>
                </c:pt>
                <c:pt idx="38">
                  <c:v>58</c:v>
                </c:pt>
                <c:pt idx="39">
                  <c:v>24</c:v>
                </c:pt>
                <c:pt idx="40">
                  <c:v>12</c:v>
                </c:pt>
                <c:pt idx="41">
                  <c:v>14</c:v>
                </c:pt>
                <c:pt idx="42">
                  <c:v>75</c:v>
                </c:pt>
                <c:pt idx="43">
                  <c:v>44</c:v>
                </c:pt>
                <c:pt idx="44">
                  <c:v>10</c:v>
                </c:pt>
                <c:pt idx="45">
                  <c:v>59</c:v>
                </c:pt>
                <c:pt idx="46">
                  <c:v>22</c:v>
                </c:pt>
                <c:pt idx="47">
                  <c:v>155</c:v>
                </c:pt>
                <c:pt idx="48">
                  <c:v>15</c:v>
                </c:pt>
                <c:pt idx="49">
                  <c:v>105</c:v>
                </c:pt>
                <c:pt idx="50">
                  <c:v>114</c:v>
                </c:pt>
                <c:pt idx="51">
                  <c:v>138</c:v>
                </c:pt>
                <c:pt idx="52">
                  <c:v>105</c:v>
                </c:pt>
                <c:pt idx="53">
                  <c:v>259</c:v>
                </c:pt>
                <c:pt idx="54">
                  <c:v>361</c:v>
                </c:pt>
                <c:pt idx="55">
                  <c:v>309</c:v>
                </c:pt>
                <c:pt idx="56">
                  <c:v>278</c:v>
                </c:pt>
                <c:pt idx="57">
                  <c:v>453</c:v>
                </c:pt>
                <c:pt idx="58">
                  <c:v>667</c:v>
                </c:pt>
                <c:pt idx="59">
                  <c:v>935</c:v>
                </c:pt>
                <c:pt idx="60">
                  <c:v>1410</c:v>
                </c:pt>
                <c:pt idx="61">
                  <c:v>1247</c:v>
                </c:pt>
                <c:pt idx="62">
                  <c:v>1839</c:v>
                </c:pt>
                <c:pt idx="63">
                  <c:v>1468</c:v>
                </c:pt>
                <c:pt idx="64">
                  <c:v>2294</c:v>
                </c:pt>
                <c:pt idx="65">
                  <c:v>2122</c:v>
                </c:pt>
                <c:pt idx="66">
                  <c:v>2686</c:v>
                </c:pt>
                <c:pt idx="67">
                  <c:v>3860</c:v>
                </c:pt>
                <c:pt idx="68">
                  <c:v>3645</c:v>
                </c:pt>
                <c:pt idx="69">
                  <c:v>3826</c:v>
                </c:pt>
                <c:pt idx="70">
                  <c:v>4517</c:v>
                </c:pt>
                <c:pt idx="71">
                  <c:v>4349</c:v>
                </c:pt>
                <c:pt idx="72">
                  <c:v>6863</c:v>
                </c:pt>
                <c:pt idx="73">
                  <c:v>8330</c:v>
                </c:pt>
                <c:pt idx="74">
                  <c:v>9356</c:v>
                </c:pt>
                <c:pt idx="75">
                  <c:v>8118</c:v>
                </c:pt>
                <c:pt idx="76">
                  <c:v>16026</c:v>
                </c:pt>
                <c:pt idx="77">
                  <c:v>12635</c:v>
                </c:pt>
                <c:pt idx="78">
                  <c:v>14717</c:v>
                </c:pt>
                <c:pt idx="79">
                  <c:v>18270</c:v>
                </c:pt>
                <c:pt idx="80">
                  <c:v>29120</c:v>
                </c:pt>
                <c:pt idx="81">
                  <c:v>28676</c:v>
                </c:pt>
                <c:pt idx="82">
                  <c:v>33964</c:v>
                </c:pt>
              </c:numCache>
            </c:numRef>
          </c:val>
          <c:extLst>
            <c:ext xmlns:c16="http://schemas.microsoft.com/office/drawing/2014/chart" uri="{C3380CC4-5D6E-409C-BE32-E72D297353CC}">
              <c16:uniqueId val="{00000001-C1C0-4BFC-979F-E0CE89A1FA75}"/>
            </c:ext>
          </c:extLst>
        </c:ser>
        <c:dLbls>
          <c:showLegendKey val="0"/>
          <c:showVal val="0"/>
          <c:showCatName val="0"/>
          <c:showSerName val="0"/>
          <c:showPercent val="0"/>
          <c:showBubbleSize val="0"/>
        </c:dLbls>
        <c:axId val="685256224"/>
        <c:axId val="685251960"/>
      </c:areaChart>
      <c:dateAx>
        <c:axId val="685256224"/>
        <c:scaling>
          <c:orientation val="minMax"/>
          <c:min val="43861"/>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85251960"/>
        <c:crosses val="autoZero"/>
        <c:auto val="0"/>
        <c:lblOffset val="100"/>
        <c:baseTimeUnit val="days"/>
        <c:majorUnit val="15"/>
        <c:majorTimeUnit val="days"/>
      </c:dateAx>
      <c:valAx>
        <c:axId val="68525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85256224"/>
        <c:crosses val="autoZero"/>
        <c:crossBetween val="midCat"/>
        <c:dispUnits>
          <c:builtInUnit val="thousands"/>
          <c:dispUnitsLbl>
            <c:layout>
              <c:manualLayout>
                <c:xMode val="edge"/>
                <c:yMode val="edge"/>
                <c:x val="1.4583333333333334E-2"/>
                <c:y val="0.31260949803149607"/>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r>
              <a:rPr lang="en-US"/>
              <a:t>New Coronavirus Cases by Day</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title>
    <c:autoTitleDeleted val="0"/>
    <c:plotArea>
      <c:layout/>
      <c:areaChart>
        <c:grouping val="stacked"/>
        <c:varyColors val="0"/>
        <c:ser>
          <c:idx val="2"/>
          <c:order val="0"/>
          <c:tx>
            <c:strRef>
              <c:f>Sheet1!$D$1</c:f>
              <c:strCache>
                <c:ptCount val="1"/>
                <c:pt idx="0">
                  <c:v>China</c:v>
                </c:pt>
              </c:strCache>
            </c:strRef>
          </c:tx>
          <c:spPr>
            <a:solidFill>
              <a:schemeClr val="accent3"/>
            </a:solidFill>
            <a:ln>
              <a:noFill/>
            </a:ln>
            <a:effectLst/>
          </c:spP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Sheet1!$D$2:$D$84</c:f>
              <c:numCache>
                <c:formatCode>General</c:formatCode>
                <c:ptCount val="83"/>
                <c:pt idx="0">
                  <c:v>27</c:v>
                </c:pt>
                <c:pt idx="1">
                  <c:v>0</c:v>
                </c:pt>
                <c:pt idx="2">
                  <c:v>0</c:v>
                </c:pt>
                <c:pt idx="3">
                  <c:v>17</c:v>
                </c:pt>
                <c:pt idx="4">
                  <c:v>0</c:v>
                </c:pt>
                <c:pt idx="5">
                  <c:v>15</c:v>
                </c:pt>
                <c:pt idx="6">
                  <c:v>0</c:v>
                </c:pt>
                <c:pt idx="7">
                  <c:v>0</c:v>
                </c:pt>
                <c:pt idx="8">
                  <c:v>0</c:v>
                </c:pt>
                <c:pt idx="9">
                  <c:v>0</c:v>
                </c:pt>
                <c:pt idx="10">
                  <c:v>0</c:v>
                </c:pt>
                <c:pt idx="11">
                  <c:v>0</c:v>
                </c:pt>
                <c:pt idx="12">
                  <c:v>0</c:v>
                </c:pt>
                <c:pt idx="13">
                  <c:v>0</c:v>
                </c:pt>
                <c:pt idx="14">
                  <c:v>0</c:v>
                </c:pt>
                <c:pt idx="15">
                  <c:v>0</c:v>
                </c:pt>
                <c:pt idx="16">
                  <c:v>0</c:v>
                </c:pt>
                <c:pt idx="17">
                  <c:v>4</c:v>
                </c:pt>
                <c:pt idx="18">
                  <c:v>17</c:v>
                </c:pt>
                <c:pt idx="19">
                  <c:v>136</c:v>
                </c:pt>
                <c:pt idx="20">
                  <c:v>19</c:v>
                </c:pt>
                <c:pt idx="21">
                  <c:v>151</c:v>
                </c:pt>
                <c:pt idx="22">
                  <c:v>140</c:v>
                </c:pt>
                <c:pt idx="23">
                  <c:v>97</c:v>
                </c:pt>
                <c:pt idx="24">
                  <c:v>259</c:v>
                </c:pt>
                <c:pt idx="25">
                  <c:v>441</c:v>
                </c:pt>
                <c:pt idx="26">
                  <c:v>665</c:v>
                </c:pt>
                <c:pt idx="27">
                  <c:v>787</c:v>
                </c:pt>
                <c:pt idx="28">
                  <c:v>1753</c:v>
                </c:pt>
                <c:pt idx="29">
                  <c:v>1466</c:v>
                </c:pt>
                <c:pt idx="30">
                  <c:v>1740</c:v>
                </c:pt>
                <c:pt idx="31">
                  <c:v>1980</c:v>
                </c:pt>
                <c:pt idx="32">
                  <c:v>2095</c:v>
                </c:pt>
                <c:pt idx="33">
                  <c:v>2590</c:v>
                </c:pt>
                <c:pt idx="34">
                  <c:v>2812</c:v>
                </c:pt>
                <c:pt idx="35">
                  <c:v>3237</c:v>
                </c:pt>
                <c:pt idx="36">
                  <c:v>3872</c:v>
                </c:pt>
                <c:pt idx="37">
                  <c:v>3727</c:v>
                </c:pt>
                <c:pt idx="38">
                  <c:v>3160</c:v>
                </c:pt>
                <c:pt idx="39">
                  <c:v>3418</c:v>
                </c:pt>
                <c:pt idx="40">
                  <c:v>2607</c:v>
                </c:pt>
                <c:pt idx="41">
                  <c:v>2974</c:v>
                </c:pt>
                <c:pt idx="42">
                  <c:v>2490</c:v>
                </c:pt>
                <c:pt idx="43">
                  <c:v>2028</c:v>
                </c:pt>
                <c:pt idx="44">
                  <c:v>15141</c:v>
                </c:pt>
                <c:pt idx="45">
                  <c:v>4156</c:v>
                </c:pt>
                <c:pt idx="46">
                  <c:v>2538</c:v>
                </c:pt>
                <c:pt idx="47">
                  <c:v>2007</c:v>
                </c:pt>
                <c:pt idx="48">
                  <c:v>2052</c:v>
                </c:pt>
                <c:pt idx="49">
                  <c:v>1890</c:v>
                </c:pt>
                <c:pt idx="50">
                  <c:v>1750</c:v>
                </c:pt>
                <c:pt idx="51">
                  <c:v>394</c:v>
                </c:pt>
                <c:pt idx="52">
                  <c:v>891</c:v>
                </c:pt>
                <c:pt idx="53">
                  <c:v>826</c:v>
                </c:pt>
                <c:pt idx="54">
                  <c:v>647</c:v>
                </c:pt>
                <c:pt idx="55">
                  <c:v>218</c:v>
                </c:pt>
                <c:pt idx="56">
                  <c:v>515</c:v>
                </c:pt>
                <c:pt idx="57">
                  <c:v>410</c:v>
                </c:pt>
                <c:pt idx="58">
                  <c:v>439</c:v>
                </c:pt>
                <c:pt idx="59">
                  <c:v>329</c:v>
                </c:pt>
                <c:pt idx="60">
                  <c:v>428</c:v>
                </c:pt>
                <c:pt idx="61">
                  <c:v>574</c:v>
                </c:pt>
                <c:pt idx="62">
                  <c:v>205</c:v>
                </c:pt>
                <c:pt idx="63">
                  <c:v>127</c:v>
                </c:pt>
                <c:pt idx="64">
                  <c:v>119</c:v>
                </c:pt>
                <c:pt idx="65">
                  <c:v>117</c:v>
                </c:pt>
                <c:pt idx="66">
                  <c:v>170</c:v>
                </c:pt>
                <c:pt idx="67">
                  <c:v>101</c:v>
                </c:pt>
                <c:pt idx="68">
                  <c:v>46</c:v>
                </c:pt>
                <c:pt idx="69">
                  <c:v>45</c:v>
                </c:pt>
                <c:pt idx="70">
                  <c:v>20</c:v>
                </c:pt>
                <c:pt idx="71">
                  <c:v>29</c:v>
                </c:pt>
                <c:pt idx="72">
                  <c:v>24</c:v>
                </c:pt>
                <c:pt idx="73">
                  <c:v>22</c:v>
                </c:pt>
                <c:pt idx="74">
                  <c:v>19</c:v>
                </c:pt>
                <c:pt idx="75">
                  <c:v>22</c:v>
                </c:pt>
                <c:pt idx="76">
                  <c:v>25</c:v>
                </c:pt>
                <c:pt idx="77">
                  <c:v>110</c:v>
                </c:pt>
                <c:pt idx="78">
                  <c:v>33</c:v>
                </c:pt>
                <c:pt idx="79">
                  <c:v>75</c:v>
                </c:pt>
                <c:pt idx="80">
                  <c:v>99</c:v>
                </c:pt>
                <c:pt idx="81">
                  <c:v>79</c:v>
                </c:pt>
                <c:pt idx="82">
                  <c:v>83</c:v>
                </c:pt>
              </c:numCache>
            </c:numRef>
          </c:val>
          <c:extLst>
            <c:ext xmlns:c16="http://schemas.microsoft.com/office/drawing/2014/chart" uri="{C3380CC4-5D6E-409C-BE32-E72D297353CC}">
              <c16:uniqueId val="{00000000-9AEE-417A-82BA-6F300FEED0D7}"/>
            </c:ext>
          </c:extLst>
        </c:ser>
        <c:ser>
          <c:idx val="0"/>
          <c:order val="1"/>
          <c:tx>
            <c:strRef>
              <c:f>Sheet1!$B$1</c:f>
              <c:strCache>
                <c:ptCount val="1"/>
                <c:pt idx="0">
                  <c:v>Rest of the world</c:v>
                </c:pt>
              </c:strCache>
            </c:strRef>
          </c:tx>
          <c:spPr>
            <a:solidFill>
              <a:schemeClr val="accent1"/>
            </a:solidFill>
            <a:ln w="31750">
              <a:noFill/>
            </a:ln>
            <a:effectLst/>
          </c:spP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Sheet1!$B$2:$B$84</c:f>
              <c:numCache>
                <c:formatCode>General</c:formatCode>
                <c:ptCount val="83"/>
                <c:pt idx="0">
                  <c:v>0</c:v>
                </c:pt>
                <c:pt idx="1">
                  <c:v>0</c:v>
                </c:pt>
                <c:pt idx="2">
                  <c:v>0</c:v>
                </c:pt>
                <c:pt idx="3">
                  <c:v>0</c:v>
                </c:pt>
                <c:pt idx="4">
                  <c:v>0</c:v>
                </c:pt>
                <c:pt idx="5">
                  <c:v>0</c:v>
                </c:pt>
                <c:pt idx="6">
                  <c:v>0</c:v>
                </c:pt>
                <c:pt idx="7">
                  <c:v>0</c:v>
                </c:pt>
                <c:pt idx="8">
                  <c:v>0</c:v>
                </c:pt>
                <c:pt idx="9">
                  <c:v>0</c:v>
                </c:pt>
                <c:pt idx="10">
                  <c:v>0</c:v>
                </c:pt>
                <c:pt idx="11">
                  <c:v>0</c:v>
                </c:pt>
                <c:pt idx="12">
                  <c:v>0</c:v>
                </c:pt>
                <c:pt idx="13">
                  <c:v>1</c:v>
                </c:pt>
                <c:pt idx="14">
                  <c:v>0</c:v>
                </c:pt>
                <c:pt idx="15">
                  <c:v>1</c:v>
                </c:pt>
                <c:pt idx="16">
                  <c:v>0</c:v>
                </c:pt>
                <c:pt idx="17">
                  <c:v>1</c:v>
                </c:pt>
                <c:pt idx="18">
                  <c:v>0</c:v>
                </c:pt>
                <c:pt idx="19">
                  <c:v>0</c:v>
                </c:pt>
                <c:pt idx="20">
                  <c:v>1</c:v>
                </c:pt>
                <c:pt idx="21">
                  <c:v>2</c:v>
                </c:pt>
                <c:pt idx="22">
                  <c:v>2</c:v>
                </c:pt>
                <c:pt idx="23">
                  <c:v>0</c:v>
                </c:pt>
                <c:pt idx="24">
                  <c:v>7</c:v>
                </c:pt>
                <c:pt idx="25">
                  <c:v>12</c:v>
                </c:pt>
                <c:pt idx="26">
                  <c:v>8</c:v>
                </c:pt>
                <c:pt idx="27">
                  <c:v>10</c:v>
                </c:pt>
                <c:pt idx="28">
                  <c:v>14</c:v>
                </c:pt>
                <c:pt idx="29">
                  <c:v>14</c:v>
                </c:pt>
                <c:pt idx="30">
                  <c:v>16</c:v>
                </c:pt>
                <c:pt idx="31">
                  <c:v>23</c:v>
                </c:pt>
                <c:pt idx="32">
                  <c:v>25</c:v>
                </c:pt>
                <c:pt idx="33">
                  <c:v>18</c:v>
                </c:pt>
                <c:pt idx="34">
                  <c:v>6</c:v>
                </c:pt>
                <c:pt idx="35">
                  <c:v>6</c:v>
                </c:pt>
                <c:pt idx="36">
                  <c:v>35</c:v>
                </c:pt>
                <c:pt idx="37">
                  <c:v>24</c:v>
                </c:pt>
                <c:pt idx="38">
                  <c:v>58</c:v>
                </c:pt>
                <c:pt idx="39">
                  <c:v>24</c:v>
                </c:pt>
                <c:pt idx="40">
                  <c:v>12</c:v>
                </c:pt>
                <c:pt idx="41">
                  <c:v>14</c:v>
                </c:pt>
                <c:pt idx="42">
                  <c:v>75</c:v>
                </c:pt>
                <c:pt idx="43">
                  <c:v>44</c:v>
                </c:pt>
                <c:pt idx="44">
                  <c:v>10</c:v>
                </c:pt>
                <c:pt idx="45">
                  <c:v>59</c:v>
                </c:pt>
                <c:pt idx="46">
                  <c:v>22</c:v>
                </c:pt>
                <c:pt idx="47">
                  <c:v>155</c:v>
                </c:pt>
                <c:pt idx="48">
                  <c:v>15</c:v>
                </c:pt>
                <c:pt idx="49">
                  <c:v>105</c:v>
                </c:pt>
                <c:pt idx="50">
                  <c:v>114</c:v>
                </c:pt>
                <c:pt idx="51">
                  <c:v>138</c:v>
                </c:pt>
                <c:pt idx="52">
                  <c:v>105</c:v>
                </c:pt>
                <c:pt idx="53">
                  <c:v>259</c:v>
                </c:pt>
                <c:pt idx="54">
                  <c:v>361</c:v>
                </c:pt>
                <c:pt idx="55">
                  <c:v>309</c:v>
                </c:pt>
                <c:pt idx="56">
                  <c:v>278</c:v>
                </c:pt>
                <c:pt idx="57">
                  <c:v>453</c:v>
                </c:pt>
                <c:pt idx="58">
                  <c:v>667</c:v>
                </c:pt>
                <c:pt idx="59">
                  <c:v>935</c:v>
                </c:pt>
                <c:pt idx="60">
                  <c:v>1410</c:v>
                </c:pt>
                <c:pt idx="61">
                  <c:v>1247</c:v>
                </c:pt>
                <c:pt idx="62">
                  <c:v>1839</c:v>
                </c:pt>
                <c:pt idx="63">
                  <c:v>1468</c:v>
                </c:pt>
                <c:pt idx="64">
                  <c:v>2294</c:v>
                </c:pt>
                <c:pt idx="65">
                  <c:v>2122</c:v>
                </c:pt>
                <c:pt idx="66">
                  <c:v>2686</c:v>
                </c:pt>
                <c:pt idx="67">
                  <c:v>3860</c:v>
                </c:pt>
                <c:pt idx="68">
                  <c:v>3645</c:v>
                </c:pt>
                <c:pt idx="69">
                  <c:v>3826</c:v>
                </c:pt>
                <c:pt idx="70">
                  <c:v>4517</c:v>
                </c:pt>
                <c:pt idx="71">
                  <c:v>4349</c:v>
                </c:pt>
                <c:pt idx="72">
                  <c:v>6863</c:v>
                </c:pt>
                <c:pt idx="73">
                  <c:v>8330</c:v>
                </c:pt>
                <c:pt idx="74">
                  <c:v>9356</c:v>
                </c:pt>
                <c:pt idx="75">
                  <c:v>8118</c:v>
                </c:pt>
                <c:pt idx="76">
                  <c:v>16026</c:v>
                </c:pt>
                <c:pt idx="77">
                  <c:v>12635</c:v>
                </c:pt>
                <c:pt idx="78">
                  <c:v>14717</c:v>
                </c:pt>
                <c:pt idx="79">
                  <c:v>18270</c:v>
                </c:pt>
                <c:pt idx="80">
                  <c:v>29120</c:v>
                </c:pt>
                <c:pt idx="81">
                  <c:v>28676</c:v>
                </c:pt>
                <c:pt idx="82">
                  <c:v>33964</c:v>
                </c:pt>
              </c:numCache>
            </c:numRef>
          </c:val>
          <c:extLst>
            <c:ext xmlns:c16="http://schemas.microsoft.com/office/drawing/2014/chart" uri="{C3380CC4-5D6E-409C-BE32-E72D297353CC}">
              <c16:uniqueId val="{00000001-9AEE-417A-82BA-6F300FEED0D7}"/>
            </c:ext>
          </c:extLst>
        </c:ser>
        <c:dLbls>
          <c:showLegendKey val="0"/>
          <c:showVal val="0"/>
          <c:showCatName val="0"/>
          <c:showSerName val="0"/>
          <c:showPercent val="0"/>
          <c:showBubbleSize val="0"/>
        </c:dLbls>
        <c:axId val="685256224"/>
        <c:axId val="685251960"/>
      </c:areaChart>
      <c:dateAx>
        <c:axId val="685256224"/>
        <c:scaling>
          <c:orientation val="minMax"/>
          <c:min val="43861"/>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85251960"/>
        <c:crosses val="autoZero"/>
        <c:auto val="0"/>
        <c:lblOffset val="100"/>
        <c:baseTimeUnit val="days"/>
        <c:majorUnit val="15"/>
        <c:majorTimeUnit val="days"/>
      </c:dateAx>
      <c:valAx>
        <c:axId val="685251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85256224"/>
        <c:crosses val="autoZero"/>
        <c:crossBetween val="midCat"/>
        <c:dispUnits>
          <c:builtInUnit val="thousands"/>
          <c:dispUnitsLbl>
            <c:layout>
              <c:manualLayout>
                <c:xMode val="edge"/>
                <c:yMode val="edge"/>
                <c:x val="1.4583333333333334E-2"/>
                <c:y val="0.31260949803149607"/>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r>
              <a:rPr lang="en-US"/>
              <a:t>New Coronavirus Cases by Day</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title>
    <c:autoTitleDeleted val="0"/>
    <c:plotArea>
      <c:layout/>
      <c:areaChart>
        <c:grouping val="percentStacked"/>
        <c:varyColors val="0"/>
        <c:ser>
          <c:idx val="2"/>
          <c:order val="0"/>
          <c:tx>
            <c:strRef>
              <c:f>Sheet1!$D$1</c:f>
              <c:strCache>
                <c:ptCount val="1"/>
                <c:pt idx="0">
                  <c:v>China</c:v>
                </c:pt>
              </c:strCache>
            </c:strRef>
          </c:tx>
          <c:spPr>
            <a:solidFill>
              <a:schemeClr val="accent3"/>
            </a:solidFill>
            <a:ln>
              <a:noFill/>
            </a:ln>
            <a:effectLst/>
          </c:spP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Sheet1!$D$2:$D$84</c:f>
              <c:numCache>
                <c:formatCode>General</c:formatCode>
                <c:ptCount val="83"/>
                <c:pt idx="0">
                  <c:v>27</c:v>
                </c:pt>
                <c:pt idx="1">
                  <c:v>0</c:v>
                </c:pt>
                <c:pt idx="2">
                  <c:v>0</c:v>
                </c:pt>
                <c:pt idx="3">
                  <c:v>17</c:v>
                </c:pt>
                <c:pt idx="4">
                  <c:v>0</c:v>
                </c:pt>
                <c:pt idx="5">
                  <c:v>15</c:v>
                </c:pt>
                <c:pt idx="6">
                  <c:v>0</c:v>
                </c:pt>
                <c:pt idx="7">
                  <c:v>0</c:v>
                </c:pt>
                <c:pt idx="8">
                  <c:v>0</c:v>
                </c:pt>
                <c:pt idx="9">
                  <c:v>0</c:v>
                </c:pt>
                <c:pt idx="10">
                  <c:v>0</c:v>
                </c:pt>
                <c:pt idx="11">
                  <c:v>0</c:v>
                </c:pt>
                <c:pt idx="12">
                  <c:v>0</c:v>
                </c:pt>
                <c:pt idx="13">
                  <c:v>0</c:v>
                </c:pt>
                <c:pt idx="14">
                  <c:v>0</c:v>
                </c:pt>
                <c:pt idx="15">
                  <c:v>0</c:v>
                </c:pt>
                <c:pt idx="16">
                  <c:v>0</c:v>
                </c:pt>
                <c:pt idx="17">
                  <c:v>4</c:v>
                </c:pt>
                <c:pt idx="18">
                  <c:v>17</c:v>
                </c:pt>
                <c:pt idx="19">
                  <c:v>136</c:v>
                </c:pt>
                <c:pt idx="20">
                  <c:v>19</c:v>
                </c:pt>
                <c:pt idx="21">
                  <c:v>151</c:v>
                </c:pt>
                <c:pt idx="22">
                  <c:v>140</c:v>
                </c:pt>
                <c:pt idx="23">
                  <c:v>97</c:v>
                </c:pt>
                <c:pt idx="24">
                  <c:v>259</c:v>
                </c:pt>
                <c:pt idx="25">
                  <c:v>441</c:v>
                </c:pt>
                <c:pt idx="26">
                  <c:v>665</c:v>
                </c:pt>
                <c:pt idx="27">
                  <c:v>787</c:v>
                </c:pt>
                <c:pt idx="28">
                  <c:v>1753</c:v>
                </c:pt>
                <c:pt idx="29">
                  <c:v>1466</c:v>
                </c:pt>
                <c:pt idx="30">
                  <c:v>1740</c:v>
                </c:pt>
                <c:pt idx="31">
                  <c:v>1980</c:v>
                </c:pt>
                <c:pt idx="32">
                  <c:v>2095</c:v>
                </c:pt>
                <c:pt idx="33">
                  <c:v>2590</c:v>
                </c:pt>
                <c:pt idx="34">
                  <c:v>2812</c:v>
                </c:pt>
                <c:pt idx="35">
                  <c:v>3237</c:v>
                </c:pt>
                <c:pt idx="36">
                  <c:v>3872</c:v>
                </c:pt>
                <c:pt idx="37">
                  <c:v>3727</c:v>
                </c:pt>
                <c:pt idx="38">
                  <c:v>3160</c:v>
                </c:pt>
                <c:pt idx="39">
                  <c:v>3418</c:v>
                </c:pt>
                <c:pt idx="40">
                  <c:v>2607</c:v>
                </c:pt>
                <c:pt idx="41">
                  <c:v>2974</c:v>
                </c:pt>
                <c:pt idx="42">
                  <c:v>2490</c:v>
                </c:pt>
                <c:pt idx="43">
                  <c:v>2028</c:v>
                </c:pt>
                <c:pt idx="44">
                  <c:v>15141</c:v>
                </c:pt>
                <c:pt idx="45">
                  <c:v>4156</c:v>
                </c:pt>
                <c:pt idx="46">
                  <c:v>2538</c:v>
                </c:pt>
                <c:pt idx="47">
                  <c:v>2007</c:v>
                </c:pt>
                <c:pt idx="48">
                  <c:v>2052</c:v>
                </c:pt>
                <c:pt idx="49">
                  <c:v>1890</c:v>
                </c:pt>
                <c:pt idx="50">
                  <c:v>1750</c:v>
                </c:pt>
                <c:pt idx="51">
                  <c:v>394</c:v>
                </c:pt>
                <c:pt idx="52">
                  <c:v>891</c:v>
                </c:pt>
                <c:pt idx="53">
                  <c:v>826</c:v>
                </c:pt>
                <c:pt idx="54">
                  <c:v>647</c:v>
                </c:pt>
                <c:pt idx="55">
                  <c:v>218</c:v>
                </c:pt>
                <c:pt idx="56">
                  <c:v>515</c:v>
                </c:pt>
                <c:pt idx="57">
                  <c:v>410</c:v>
                </c:pt>
                <c:pt idx="58">
                  <c:v>439</c:v>
                </c:pt>
                <c:pt idx="59">
                  <c:v>329</c:v>
                </c:pt>
                <c:pt idx="60">
                  <c:v>428</c:v>
                </c:pt>
                <c:pt idx="61">
                  <c:v>574</c:v>
                </c:pt>
                <c:pt idx="62">
                  <c:v>205</c:v>
                </c:pt>
                <c:pt idx="63">
                  <c:v>127</c:v>
                </c:pt>
                <c:pt idx="64">
                  <c:v>119</c:v>
                </c:pt>
                <c:pt idx="65">
                  <c:v>117</c:v>
                </c:pt>
                <c:pt idx="66">
                  <c:v>170</c:v>
                </c:pt>
                <c:pt idx="67">
                  <c:v>101</c:v>
                </c:pt>
                <c:pt idx="68">
                  <c:v>46</c:v>
                </c:pt>
                <c:pt idx="69">
                  <c:v>45</c:v>
                </c:pt>
                <c:pt idx="70">
                  <c:v>20</c:v>
                </c:pt>
                <c:pt idx="71">
                  <c:v>29</c:v>
                </c:pt>
                <c:pt idx="72">
                  <c:v>24</c:v>
                </c:pt>
                <c:pt idx="73">
                  <c:v>22</c:v>
                </c:pt>
                <c:pt idx="74">
                  <c:v>19</c:v>
                </c:pt>
                <c:pt idx="75">
                  <c:v>22</c:v>
                </c:pt>
                <c:pt idx="76">
                  <c:v>25</c:v>
                </c:pt>
                <c:pt idx="77">
                  <c:v>110</c:v>
                </c:pt>
                <c:pt idx="78">
                  <c:v>33</c:v>
                </c:pt>
                <c:pt idx="79">
                  <c:v>75</c:v>
                </c:pt>
                <c:pt idx="80">
                  <c:v>99</c:v>
                </c:pt>
                <c:pt idx="81">
                  <c:v>79</c:v>
                </c:pt>
                <c:pt idx="82">
                  <c:v>83</c:v>
                </c:pt>
              </c:numCache>
            </c:numRef>
          </c:val>
          <c:extLst>
            <c:ext xmlns:c16="http://schemas.microsoft.com/office/drawing/2014/chart" uri="{C3380CC4-5D6E-409C-BE32-E72D297353CC}">
              <c16:uniqueId val="{00000000-0625-4AA6-9CC5-4828939B93CB}"/>
            </c:ext>
          </c:extLst>
        </c:ser>
        <c:ser>
          <c:idx val="0"/>
          <c:order val="1"/>
          <c:tx>
            <c:strRef>
              <c:f>Sheet1!$B$1</c:f>
              <c:strCache>
                <c:ptCount val="1"/>
                <c:pt idx="0">
                  <c:v>Rest of the world</c:v>
                </c:pt>
              </c:strCache>
            </c:strRef>
          </c:tx>
          <c:spPr>
            <a:solidFill>
              <a:schemeClr val="accent1"/>
            </a:solidFill>
            <a:ln w="31750">
              <a:noFill/>
            </a:ln>
            <a:effectLst/>
          </c:spPr>
          <c:cat>
            <c:numRef>
              <c:f>Sheet1!$A$2:$A$84</c:f>
              <c:numCache>
                <c:formatCode>m/d/yyyy</c:formatCode>
                <c:ptCount val="83"/>
                <c:pt idx="0">
                  <c:v>43830</c:v>
                </c:pt>
                <c:pt idx="1">
                  <c:v>43831</c:v>
                </c:pt>
                <c:pt idx="2">
                  <c:v>43832</c:v>
                </c:pt>
                <c:pt idx="3">
                  <c:v>43833</c:v>
                </c:pt>
                <c:pt idx="4">
                  <c:v>43834</c:v>
                </c:pt>
                <c:pt idx="5">
                  <c:v>43835</c:v>
                </c:pt>
                <c:pt idx="6">
                  <c:v>43836</c:v>
                </c:pt>
                <c:pt idx="7">
                  <c:v>43837</c:v>
                </c:pt>
                <c:pt idx="8">
                  <c:v>43838</c:v>
                </c:pt>
                <c:pt idx="9">
                  <c:v>43839</c:v>
                </c:pt>
                <c:pt idx="10">
                  <c:v>43840</c:v>
                </c:pt>
                <c:pt idx="11">
                  <c:v>43841</c:v>
                </c:pt>
                <c:pt idx="12">
                  <c:v>43842</c:v>
                </c:pt>
                <c:pt idx="13">
                  <c:v>43843</c:v>
                </c:pt>
                <c:pt idx="14">
                  <c:v>43844</c:v>
                </c:pt>
                <c:pt idx="15">
                  <c:v>43845</c:v>
                </c:pt>
                <c:pt idx="16">
                  <c:v>43846</c:v>
                </c:pt>
                <c:pt idx="17">
                  <c:v>43847</c:v>
                </c:pt>
                <c:pt idx="18">
                  <c:v>43848</c:v>
                </c:pt>
                <c:pt idx="19">
                  <c:v>43849</c:v>
                </c:pt>
                <c:pt idx="20">
                  <c:v>43850</c:v>
                </c:pt>
                <c:pt idx="21">
                  <c:v>43851</c:v>
                </c:pt>
                <c:pt idx="22">
                  <c:v>43852</c:v>
                </c:pt>
                <c:pt idx="23">
                  <c:v>43853</c:v>
                </c:pt>
                <c:pt idx="24">
                  <c:v>43854</c:v>
                </c:pt>
                <c:pt idx="25">
                  <c:v>43855</c:v>
                </c:pt>
                <c:pt idx="26">
                  <c:v>43856</c:v>
                </c:pt>
                <c:pt idx="27">
                  <c:v>43857</c:v>
                </c:pt>
                <c:pt idx="28">
                  <c:v>43858</c:v>
                </c:pt>
                <c:pt idx="29">
                  <c:v>43859</c:v>
                </c:pt>
                <c:pt idx="30">
                  <c:v>43860</c:v>
                </c:pt>
                <c:pt idx="31">
                  <c:v>43861</c:v>
                </c:pt>
                <c:pt idx="32">
                  <c:v>43862</c:v>
                </c:pt>
                <c:pt idx="33">
                  <c:v>43863</c:v>
                </c:pt>
                <c:pt idx="34">
                  <c:v>43864</c:v>
                </c:pt>
                <c:pt idx="35">
                  <c:v>43865</c:v>
                </c:pt>
                <c:pt idx="36">
                  <c:v>43866</c:v>
                </c:pt>
                <c:pt idx="37">
                  <c:v>43867</c:v>
                </c:pt>
                <c:pt idx="38">
                  <c:v>43868</c:v>
                </c:pt>
                <c:pt idx="39">
                  <c:v>43869</c:v>
                </c:pt>
                <c:pt idx="40">
                  <c:v>43870</c:v>
                </c:pt>
                <c:pt idx="41">
                  <c:v>43871</c:v>
                </c:pt>
                <c:pt idx="42">
                  <c:v>43872</c:v>
                </c:pt>
                <c:pt idx="43">
                  <c:v>43873</c:v>
                </c:pt>
                <c:pt idx="44">
                  <c:v>43874</c:v>
                </c:pt>
                <c:pt idx="45">
                  <c:v>43875</c:v>
                </c:pt>
                <c:pt idx="46">
                  <c:v>43876</c:v>
                </c:pt>
                <c:pt idx="47">
                  <c:v>43877</c:v>
                </c:pt>
                <c:pt idx="48">
                  <c:v>43878</c:v>
                </c:pt>
                <c:pt idx="49">
                  <c:v>43879</c:v>
                </c:pt>
                <c:pt idx="50">
                  <c:v>43880</c:v>
                </c:pt>
                <c:pt idx="51">
                  <c:v>43881</c:v>
                </c:pt>
                <c:pt idx="52">
                  <c:v>43882</c:v>
                </c:pt>
                <c:pt idx="53">
                  <c:v>43883</c:v>
                </c:pt>
                <c:pt idx="54">
                  <c:v>43884</c:v>
                </c:pt>
                <c:pt idx="55">
                  <c:v>43885</c:v>
                </c:pt>
                <c:pt idx="56">
                  <c:v>43886</c:v>
                </c:pt>
                <c:pt idx="57">
                  <c:v>43887</c:v>
                </c:pt>
                <c:pt idx="58">
                  <c:v>43888</c:v>
                </c:pt>
                <c:pt idx="59">
                  <c:v>43889</c:v>
                </c:pt>
                <c:pt idx="60">
                  <c:v>43890</c:v>
                </c:pt>
                <c:pt idx="61">
                  <c:v>43891</c:v>
                </c:pt>
                <c:pt idx="62">
                  <c:v>43892</c:v>
                </c:pt>
                <c:pt idx="63">
                  <c:v>43893</c:v>
                </c:pt>
                <c:pt idx="64">
                  <c:v>43894</c:v>
                </c:pt>
                <c:pt idx="65">
                  <c:v>43895</c:v>
                </c:pt>
                <c:pt idx="66">
                  <c:v>43896</c:v>
                </c:pt>
                <c:pt idx="67">
                  <c:v>43897</c:v>
                </c:pt>
                <c:pt idx="68">
                  <c:v>43898</c:v>
                </c:pt>
                <c:pt idx="69">
                  <c:v>43899</c:v>
                </c:pt>
                <c:pt idx="70">
                  <c:v>43900</c:v>
                </c:pt>
                <c:pt idx="71">
                  <c:v>43901</c:v>
                </c:pt>
                <c:pt idx="72">
                  <c:v>43902</c:v>
                </c:pt>
                <c:pt idx="73">
                  <c:v>43903</c:v>
                </c:pt>
                <c:pt idx="74">
                  <c:v>43904</c:v>
                </c:pt>
                <c:pt idx="75">
                  <c:v>43905</c:v>
                </c:pt>
                <c:pt idx="76">
                  <c:v>43906</c:v>
                </c:pt>
                <c:pt idx="77">
                  <c:v>43907</c:v>
                </c:pt>
                <c:pt idx="78">
                  <c:v>43908</c:v>
                </c:pt>
                <c:pt idx="79">
                  <c:v>43909</c:v>
                </c:pt>
                <c:pt idx="80">
                  <c:v>43910</c:v>
                </c:pt>
                <c:pt idx="81">
                  <c:v>43911</c:v>
                </c:pt>
                <c:pt idx="82">
                  <c:v>43912</c:v>
                </c:pt>
              </c:numCache>
            </c:numRef>
          </c:cat>
          <c:val>
            <c:numRef>
              <c:f>Sheet1!$B$2:$B$84</c:f>
              <c:numCache>
                <c:formatCode>General</c:formatCode>
                <c:ptCount val="83"/>
                <c:pt idx="0">
                  <c:v>0</c:v>
                </c:pt>
                <c:pt idx="1">
                  <c:v>0</c:v>
                </c:pt>
                <c:pt idx="2">
                  <c:v>0</c:v>
                </c:pt>
                <c:pt idx="3">
                  <c:v>0</c:v>
                </c:pt>
                <c:pt idx="4">
                  <c:v>0</c:v>
                </c:pt>
                <c:pt idx="5">
                  <c:v>0</c:v>
                </c:pt>
                <c:pt idx="6">
                  <c:v>0</c:v>
                </c:pt>
                <c:pt idx="7">
                  <c:v>0</c:v>
                </c:pt>
                <c:pt idx="8">
                  <c:v>0</c:v>
                </c:pt>
                <c:pt idx="9">
                  <c:v>0</c:v>
                </c:pt>
                <c:pt idx="10">
                  <c:v>0</c:v>
                </c:pt>
                <c:pt idx="11">
                  <c:v>0</c:v>
                </c:pt>
                <c:pt idx="12">
                  <c:v>0</c:v>
                </c:pt>
                <c:pt idx="13">
                  <c:v>1</c:v>
                </c:pt>
                <c:pt idx="14">
                  <c:v>0</c:v>
                </c:pt>
                <c:pt idx="15">
                  <c:v>1</c:v>
                </c:pt>
                <c:pt idx="16">
                  <c:v>0</c:v>
                </c:pt>
                <c:pt idx="17">
                  <c:v>1</c:v>
                </c:pt>
                <c:pt idx="18">
                  <c:v>0</c:v>
                </c:pt>
                <c:pt idx="19">
                  <c:v>0</c:v>
                </c:pt>
                <c:pt idx="20">
                  <c:v>1</c:v>
                </c:pt>
                <c:pt idx="21">
                  <c:v>2</c:v>
                </c:pt>
                <c:pt idx="22">
                  <c:v>2</c:v>
                </c:pt>
                <c:pt idx="23">
                  <c:v>0</c:v>
                </c:pt>
                <c:pt idx="24">
                  <c:v>7</c:v>
                </c:pt>
                <c:pt idx="25">
                  <c:v>12</c:v>
                </c:pt>
                <c:pt idx="26">
                  <c:v>8</c:v>
                </c:pt>
                <c:pt idx="27">
                  <c:v>10</c:v>
                </c:pt>
                <c:pt idx="28">
                  <c:v>14</c:v>
                </c:pt>
                <c:pt idx="29">
                  <c:v>14</c:v>
                </c:pt>
                <c:pt idx="30">
                  <c:v>16</c:v>
                </c:pt>
                <c:pt idx="31">
                  <c:v>23</c:v>
                </c:pt>
                <c:pt idx="32">
                  <c:v>25</c:v>
                </c:pt>
                <c:pt idx="33">
                  <c:v>18</c:v>
                </c:pt>
                <c:pt idx="34">
                  <c:v>6</c:v>
                </c:pt>
                <c:pt idx="35">
                  <c:v>6</c:v>
                </c:pt>
                <c:pt idx="36">
                  <c:v>35</c:v>
                </c:pt>
                <c:pt idx="37">
                  <c:v>24</c:v>
                </c:pt>
                <c:pt idx="38">
                  <c:v>58</c:v>
                </c:pt>
                <c:pt idx="39">
                  <c:v>24</c:v>
                </c:pt>
                <c:pt idx="40">
                  <c:v>12</c:v>
                </c:pt>
                <c:pt idx="41">
                  <c:v>14</c:v>
                </c:pt>
                <c:pt idx="42">
                  <c:v>75</c:v>
                </c:pt>
                <c:pt idx="43">
                  <c:v>44</c:v>
                </c:pt>
                <c:pt idx="44">
                  <c:v>10</c:v>
                </c:pt>
                <c:pt idx="45">
                  <c:v>59</c:v>
                </c:pt>
                <c:pt idx="46">
                  <c:v>22</c:v>
                </c:pt>
                <c:pt idx="47">
                  <c:v>155</c:v>
                </c:pt>
                <c:pt idx="48">
                  <c:v>15</c:v>
                </c:pt>
                <c:pt idx="49">
                  <c:v>105</c:v>
                </c:pt>
                <c:pt idx="50">
                  <c:v>114</c:v>
                </c:pt>
                <c:pt idx="51">
                  <c:v>138</c:v>
                </c:pt>
                <c:pt idx="52">
                  <c:v>105</c:v>
                </c:pt>
                <c:pt idx="53">
                  <c:v>259</c:v>
                </c:pt>
                <c:pt idx="54">
                  <c:v>361</c:v>
                </c:pt>
                <c:pt idx="55">
                  <c:v>309</c:v>
                </c:pt>
                <c:pt idx="56">
                  <c:v>278</c:v>
                </c:pt>
                <c:pt idx="57">
                  <c:v>453</c:v>
                </c:pt>
                <c:pt idx="58">
                  <c:v>667</c:v>
                </c:pt>
                <c:pt idx="59">
                  <c:v>935</c:v>
                </c:pt>
                <c:pt idx="60">
                  <c:v>1410</c:v>
                </c:pt>
                <c:pt idx="61">
                  <c:v>1247</c:v>
                </c:pt>
                <c:pt idx="62">
                  <c:v>1839</c:v>
                </c:pt>
                <c:pt idx="63">
                  <c:v>1468</c:v>
                </c:pt>
                <c:pt idx="64">
                  <c:v>2294</c:v>
                </c:pt>
                <c:pt idx="65">
                  <c:v>2122</c:v>
                </c:pt>
                <c:pt idx="66">
                  <c:v>2686</c:v>
                </c:pt>
                <c:pt idx="67">
                  <c:v>3860</c:v>
                </c:pt>
                <c:pt idx="68">
                  <c:v>3645</c:v>
                </c:pt>
                <c:pt idx="69">
                  <c:v>3826</c:v>
                </c:pt>
                <c:pt idx="70">
                  <c:v>4517</c:v>
                </c:pt>
                <c:pt idx="71">
                  <c:v>4349</c:v>
                </c:pt>
                <c:pt idx="72">
                  <c:v>6863</c:v>
                </c:pt>
                <c:pt idx="73">
                  <c:v>8330</c:v>
                </c:pt>
                <c:pt idx="74">
                  <c:v>9356</c:v>
                </c:pt>
                <c:pt idx="75">
                  <c:v>8118</c:v>
                </c:pt>
                <c:pt idx="76">
                  <c:v>16026</c:v>
                </c:pt>
                <c:pt idx="77">
                  <c:v>12635</c:v>
                </c:pt>
                <c:pt idx="78">
                  <c:v>14717</c:v>
                </c:pt>
                <c:pt idx="79">
                  <c:v>18270</c:v>
                </c:pt>
                <c:pt idx="80">
                  <c:v>29120</c:v>
                </c:pt>
                <c:pt idx="81">
                  <c:v>28676</c:v>
                </c:pt>
                <c:pt idx="82">
                  <c:v>33964</c:v>
                </c:pt>
              </c:numCache>
            </c:numRef>
          </c:val>
          <c:extLst>
            <c:ext xmlns:c16="http://schemas.microsoft.com/office/drawing/2014/chart" uri="{C3380CC4-5D6E-409C-BE32-E72D297353CC}">
              <c16:uniqueId val="{00000001-0625-4AA6-9CC5-4828939B93CB}"/>
            </c:ext>
          </c:extLst>
        </c:ser>
        <c:dLbls>
          <c:showLegendKey val="0"/>
          <c:showVal val="0"/>
          <c:showCatName val="0"/>
          <c:showSerName val="0"/>
          <c:showPercent val="0"/>
          <c:showBubbleSize val="0"/>
        </c:dLbls>
        <c:axId val="685256224"/>
        <c:axId val="685251960"/>
      </c:areaChart>
      <c:dateAx>
        <c:axId val="685256224"/>
        <c:scaling>
          <c:orientation val="minMax"/>
          <c:min val="43861"/>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85251960"/>
        <c:crosses val="autoZero"/>
        <c:auto val="0"/>
        <c:lblOffset val="100"/>
        <c:baseTimeUnit val="days"/>
        <c:majorUnit val="15"/>
        <c:majorTimeUnit val="days"/>
      </c:dateAx>
      <c:valAx>
        <c:axId val="6852519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85256224"/>
        <c:crosses val="autoZero"/>
        <c:crossBetween val="midCat"/>
        <c:dispUnits>
          <c:builtInUnit val="thousands"/>
          <c:dispUnitsLbl>
            <c:layout>
              <c:manualLayout>
                <c:xMode val="edge"/>
                <c:yMode val="edge"/>
                <c:x val="1.4583333333333334E-2"/>
                <c:y val="0.31260949803149607"/>
              </c:manualLayout>
            </c:layout>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Verdana" panose="020B0604030504040204" pitchFamily="34" charset="0"/>
          <a:ea typeface="Verdana" panose="020B060403050404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673654855643045"/>
          <c:y val="0.15010949803149606"/>
          <c:w val="0.84993011811023622"/>
          <c:h val="0.76790600393700792"/>
        </c:manualLayout>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Sheet1!$A$2:$A$160</c:f>
              <c:numCache>
                <c:formatCode>General</c:formatCode>
                <c:ptCount val="159"/>
                <c:pt idx="0">
                  <c:v>16.018230422327427</c:v>
                </c:pt>
                <c:pt idx="1">
                  <c:v>14.990602028155436</c:v>
                </c:pt>
                <c:pt idx="2">
                  <c:v>7.023363997887941</c:v>
                </c:pt>
                <c:pt idx="3">
                  <c:v>21.56920056765437</c:v>
                </c:pt>
                <c:pt idx="4">
                  <c:v>12.581653964308074</c:v>
                </c:pt>
                <c:pt idx="5">
                  <c:v>13.049532519002598</c:v>
                </c:pt>
                <c:pt idx="6">
                  <c:v>16.352583653936652</c:v>
                </c:pt>
                <c:pt idx="7">
                  <c:v>2.7853213717437191</c:v>
                </c:pt>
                <c:pt idx="8">
                  <c:v>22.862324731727103</c:v>
                </c:pt>
                <c:pt idx="9">
                  <c:v>16.102441393609794</c:v>
                </c:pt>
                <c:pt idx="10">
                  <c:v>3.602175027300043</c:v>
                </c:pt>
                <c:pt idx="11">
                  <c:v>11.58018843545128</c:v>
                </c:pt>
                <c:pt idx="12">
                  <c:v>10.872610260577348</c:v>
                </c:pt>
                <c:pt idx="13">
                  <c:v>10.983680717884887</c:v>
                </c:pt>
                <c:pt idx="14">
                  <c:v>5.9154079483978652</c:v>
                </c:pt>
                <c:pt idx="15">
                  <c:v>5.2525557213707872</c:v>
                </c:pt>
                <c:pt idx="16">
                  <c:v>1.2405883145649863</c:v>
                </c:pt>
                <c:pt idx="17">
                  <c:v>23.447417157658229</c:v>
                </c:pt>
                <c:pt idx="18">
                  <c:v>3.3862809187510958</c:v>
                </c:pt>
                <c:pt idx="19">
                  <c:v>17.805291359906807</c:v>
                </c:pt>
                <c:pt idx="20">
                  <c:v>0.59308080669021646</c:v>
                </c:pt>
                <c:pt idx="21">
                  <c:v>7.4307981290558427</c:v>
                </c:pt>
                <c:pt idx="22">
                  <c:v>23.657307941345522</c:v>
                </c:pt>
                <c:pt idx="23">
                  <c:v>4.5170239391675224</c:v>
                </c:pt>
                <c:pt idx="24">
                  <c:v>11.840750748273971</c:v>
                </c:pt>
                <c:pt idx="25">
                  <c:v>15.594283075059757</c:v>
                </c:pt>
                <c:pt idx="26">
                  <c:v>5.8639770042286932</c:v>
                </c:pt>
                <c:pt idx="27">
                  <c:v>12.102646741521308</c:v>
                </c:pt>
                <c:pt idx="28">
                  <c:v>17.372912192240694</c:v>
                </c:pt>
                <c:pt idx="29">
                  <c:v>2.2340242392172858</c:v>
                </c:pt>
                <c:pt idx="30">
                  <c:v>18.7649773747602</c:v>
                </c:pt>
                <c:pt idx="31">
                  <c:v>3.0128281394322256</c:v>
                </c:pt>
                <c:pt idx="32">
                  <c:v>0.91691648140261428</c:v>
                </c:pt>
                <c:pt idx="33">
                  <c:v>7.2088337240140374</c:v>
                </c:pt>
                <c:pt idx="34">
                  <c:v>17.39538596659925</c:v>
                </c:pt>
                <c:pt idx="35">
                  <c:v>10.501635272829375</c:v>
                </c:pt>
                <c:pt idx="36">
                  <c:v>5.9899029255841727</c:v>
                </c:pt>
                <c:pt idx="37">
                  <c:v>13.078505091728371</c:v>
                </c:pt>
                <c:pt idx="38">
                  <c:v>2.9337880922338595</c:v>
                </c:pt>
                <c:pt idx="39">
                  <c:v>3.0037293208567881</c:v>
                </c:pt>
                <c:pt idx="40">
                  <c:v>8.6181253878112045</c:v>
                </c:pt>
                <c:pt idx="41">
                  <c:v>7.867556176134463</c:v>
                </c:pt>
                <c:pt idx="42">
                  <c:v>8.6469218220387134</c:v>
                </c:pt>
                <c:pt idx="43">
                  <c:v>11.723759168568002</c:v>
                </c:pt>
                <c:pt idx="44">
                  <c:v>17.822705419277511</c:v>
                </c:pt>
                <c:pt idx="45">
                  <c:v>10.695125315314487</c:v>
                </c:pt>
                <c:pt idx="46">
                  <c:v>3.9903656653947559</c:v>
                </c:pt>
                <c:pt idx="47">
                  <c:v>18.562177892687547</c:v>
                </c:pt>
                <c:pt idx="48">
                  <c:v>22.865013295211501</c:v>
                </c:pt>
                <c:pt idx="49">
                  <c:v>4.0243099034783398</c:v>
                </c:pt>
                <c:pt idx="50">
                  <c:v>8.4675100695202872</c:v>
                </c:pt>
                <c:pt idx="51">
                  <c:v>8.100061781253082</c:v>
                </c:pt>
                <c:pt idx="52">
                  <c:v>8.0196521429976713</c:v>
                </c:pt>
                <c:pt idx="53">
                  <c:v>9.7638748983176846</c:v>
                </c:pt>
                <c:pt idx="54">
                  <c:v>10.262678375392824</c:v>
                </c:pt>
                <c:pt idx="55">
                  <c:v>15.808853554900937</c:v>
                </c:pt>
                <c:pt idx="56">
                  <c:v>8.267962805924121</c:v>
                </c:pt>
                <c:pt idx="57">
                  <c:v>9.4029499071048583</c:v>
                </c:pt>
                <c:pt idx="58">
                  <c:v>2.6522898403403881</c:v>
                </c:pt>
                <c:pt idx="59">
                  <c:v>20.296455349062121</c:v>
                </c:pt>
                <c:pt idx="60">
                  <c:v>17.255216006660284</c:v>
                </c:pt>
                <c:pt idx="61">
                  <c:v>2.7660103513957957</c:v>
                </c:pt>
                <c:pt idx="62">
                  <c:v>17.955045208679579</c:v>
                </c:pt>
                <c:pt idx="63">
                  <c:v>1.4988269318061667</c:v>
                </c:pt>
                <c:pt idx="64">
                  <c:v>13.02488421948523</c:v>
                </c:pt>
                <c:pt idx="65">
                  <c:v>2.7612351199417837</c:v>
                </c:pt>
                <c:pt idx="66">
                  <c:v>0.37224189795091434</c:v>
                </c:pt>
                <c:pt idx="67">
                  <c:v>11.755185596712689</c:v>
                </c:pt>
                <c:pt idx="68">
                  <c:v>13.583860935525149</c:v>
                </c:pt>
                <c:pt idx="69">
                  <c:v>14.393452839757813</c:v>
                </c:pt>
                <c:pt idx="70">
                  <c:v>22.335832949784749</c:v>
                </c:pt>
                <c:pt idx="71">
                  <c:v>6.2073469307722196</c:v>
                </c:pt>
                <c:pt idx="72">
                  <c:v>9.730507387097731E-2</c:v>
                </c:pt>
                <c:pt idx="73">
                  <c:v>8.4768371343448248</c:v>
                </c:pt>
                <c:pt idx="74">
                  <c:v>3.4003167785744637</c:v>
                </c:pt>
                <c:pt idx="75">
                  <c:v>14.506447788195381</c:v>
                </c:pt>
                <c:pt idx="76">
                  <c:v>2.9651317163758808</c:v>
                </c:pt>
                <c:pt idx="77">
                  <c:v>5.3539082714657189</c:v>
                </c:pt>
                <c:pt idx="78">
                  <c:v>13.886781097538211</c:v>
                </c:pt>
                <c:pt idx="79">
                  <c:v>12.708139563369381</c:v>
                </c:pt>
                <c:pt idx="80">
                  <c:v>1.6531731568313086</c:v>
                </c:pt>
                <c:pt idx="81">
                  <c:v>6.5863375993439224</c:v>
                </c:pt>
                <c:pt idx="82">
                  <c:v>3.9993439918897682</c:v>
                </c:pt>
                <c:pt idx="83">
                  <c:v>6.2126622508786724</c:v>
                </c:pt>
                <c:pt idx="84">
                  <c:v>16.382588905635846</c:v>
                </c:pt>
                <c:pt idx="85">
                  <c:v>20.932034190474948</c:v>
                </c:pt>
                <c:pt idx="86">
                  <c:v>12.123266508755218</c:v>
                </c:pt>
                <c:pt idx="87">
                  <c:v>0.66410901178687087</c:v>
                </c:pt>
                <c:pt idx="88">
                  <c:v>1.6472518056339291</c:v>
                </c:pt>
                <c:pt idx="89">
                  <c:v>17.396307770018986</c:v>
                </c:pt>
                <c:pt idx="90">
                  <c:v>7.1774857430236567</c:v>
                </c:pt>
                <c:pt idx="91">
                  <c:v>21.608249020891716</c:v>
                </c:pt>
                <c:pt idx="92">
                  <c:v>5.3123196806082795</c:v>
                </c:pt>
                <c:pt idx="93">
                  <c:v>14.544687239602146</c:v>
                </c:pt>
                <c:pt idx="94">
                  <c:v>12.646528169040838</c:v>
                </c:pt>
                <c:pt idx="95">
                  <c:v>2.4562643408972233</c:v>
                </c:pt>
                <c:pt idx="96">
                  <c:v>6.1318960105519089</c:v>
                </c:pt>
                <c:pt idx="97">
                  <c:v>5.9604434742693888</c:v>
                </c:pt>
                <c:pt idx="98">
                  <c:v>7.751261309816905</c:v>
                </c:pt>
                <c:pt idx="99">
                  <c:v>7.4323522292469315</c:v>
                </c:pt>
                <c:pt idx="100">
                  <c:v>9.1635856516631033</c:v>
                </c:pt>
                <c:pt idx="101">
                  <c:v>11.592462744088618</c:v>
                </c:pt>
                <c:pt idx="102">
                  <c:v>0.10186626368167317</c:v>
                </c:pt>
                <c:pt idx="103">
                  <c:v>21.619857996429069</c:v>
                </c:pt>
                <c:pt idx="104">
                  <c:v>5.973709474741792</c:v>
                </c:pt>
                <c:pt idx="105">
                  <c:v>15.240507913632385</c:v>
                </c:pt>
                <c:pt idx="106">
                  <c:v>6.734123393331032</c:v>
                </c:pt>
                <c:pt idx="107">
                  <c:v>7.4665213003695232</c:v>
                </c:pt>
                <c:pt idx="108">
                  <c:v>11.273291186807093</c:v>
                </c:pt>
                <c:pt idx="109">
                  <c:v>20.012062037104652</c:v>
                </c:pt>
                <c:pt idx="110">
                  <c:v>6.077048769954593</c:v>
                </c:pt>
                <c:pt idx="111">
                  <c:v>1.0050104244332339</c:v>
                </c:pt>
                <c:pt idx="112">
                  <c:v>4.0982945037306067</c:v>
                </c:pt>
                <c:pt idx="113">
                  <c:v>21.49360559630486</c:v>
                </c:pt>
                <c:pt idx="114">
                  <c:v>0.57031608641419851</c:v>
                </c:pt>
                <c:pt idx="115">
                  <c:v>18.363071112003134</c:v>
                </c:pt>
                <c:pt idx="116">
                  <c:v>10.772506866832725</c:v>
                </c:pt>
                <c:pt idx="117">
                  <c:v>14.693536163850741</c:v>
                </c:pt>
                <c:pt idx="118">
                  <c:v>23.131864503834304</c:v>
                </c:pt>
                <c:pt idx="119">
                  <c:v>20.756266706359582</c:v>
                </c:pt>
                <c:pt idx="120">
                  <c:v>13.6097572200683</c:v>
                </c:pt>
                <c:pt idx="121">
                  <c:v>8.3990165266998282</c:v>
                </c:pt>
                <c:pt idx="122">
                  <c:v>6.0263889373374298</c:v>
                </c:pt>
                <c:pt idx="123">
                  <c:v>16.72676281895108</c:v>
                </c:pt>
                <c:pt idx="124">
                  <c:v>6.1676578959678974</c:v>
                </c:pt>
                <c:pt idx="125">
                  <c:v>12.433904993374735</c:v>
                </c:pt>
                <c:pt idx="126">
                  <c:v>19.312211342406126</c:v>
                </c:pt>
                <c:pt idx="127">
                  <c:v>7.5792029831364278</c:v>
                </c:pt>
                <c:pt idx="128">
                  <c:v>18.093136921236106</c:v>
                </c:pt>
                <c:pt idx="129">
                  <c:v>15.83903000276246</c:v>
                </c:pt>
                <c:pt idx="130">
                  <c:v>4.3886635842987252</c:v>
                </c:pt>
                <c:pt idx="131">
                  <c:v>15.259678562711859</c:v>
                </c:pt>
                <c:pt idx="132">
                  <c:v>2.3208928947386962</c:v>
                </c:pt>
                <c:pt idx="133">
                  <c:v>5.6407882880679381</c:v>
                </c:pt>
                <c:pt idx="134">
                  <c:v>17.86784837617811</c:v>
                </c:pt>
                <c:pt idx="135">
                  <c:v>14.904077111111029</c:v>
                </c:pt>
                <c:pt idx="136">
                  <c:v>11.276198916730314</c:v>
                </c:pt>
                <c:pt idx="137">
                  <c:v>2.8554003270916963</c:v>
                </c:pt>
                <c:pt idx="138">
                  <c:v>13.200141481381202</c:v>
                </c:pt>
                <c:pt idx="139">
                  <c:v>13.003374847711852</c:v>
                </c:pt>
                <c:pt idx="140">
                  <c:v>22.529489633234746</c:v>
                </c:pt>
                <c:pt idx="141">
                  <c:v>5.5488023919417984E-2</c:v>
                </c:pt>
                <c:pt idx="142">
                  <c:v>10.258217903840164</c:v>
                </c:pt>
                <c:pt idx="143">
                  <c:v>5.5304796686205471E-2</c:v>
                </c:pt>
                <c:pt idx="144">
                  <c:v>5.5431752934455147</c:v>
                </c:pt>
                <c:pt idx="145">
                  <c:v>22.058532547357153</c:v>
                </c:pt>
                <c:pt idx="146">
                  <c:v>1.9407288521285544</c:v>
                </c:pt>
                <c:pt idx="147">
                  <c:v>15.234727131378467</c:v>
                </c:pt>
                <c:pt idx="148">
                  <c:v>16.698836665218124</c:v>
                </c:pt>
                <c:pt idx="149">
                  <c:v>14.608207689114884</c:v>
                </c:pt>
                <c:pt idx="150">
                  <c:v>3.4469872653587226</c:v>
                </c:pt>
                <c:pt idx="151">
                  <c:v>13.417294119323781</c:v>
                </c:pt>
                <c:pt idx="152">
                  <c:v>6.5819781471693348</c:v>
                </c:pt>
                <c:pt idx="153">
                  <c:v>2.5146977236184949</c:v>
                </c:pt>
                <c:pt idx="154">
                  <c:v>3.065126898368999</c:v>
                </c:pt>
                <c:pt idx="155">
                  <c:v>10.108073589351672</c:v>
                </c:pt>
                <c:pt idx="156">
                  <c:v>23.882043581580607</c:v>
                </c:pt>
                <c:pt idx="157">
                  <c:v>3.6099058851475387</c:v>
                </c:pt>
                <c:pt idx="158">
                  <c:v>8.6329421850946417</c:v>
                </c:pt>
              </c:numCache>
            </c:numRef>
          </c:xVal>
          <c:yVal>
            <c:numRef>
              <c:f>Sheet1!$B$2:$B$160</c:f>
              <c:numCache>
                <c:formatCode>General</c:formatCode>
                <c:ptCount val="159"/>
                <c:pt idx="0">
                  <c:v>78.996967380131906</c:v>
                </c:pt>
                <c:pt idx="1">
                  <c:v>68.004469564936244</c:v>
                </c:pt>
                <c:pt idx="2">
                  <c:v>56.926947177154219</c:v>
                </c:pt>
                <c:pt idx="3">
                  <c:v>81.046307563383436</c:v>
                </c:pt>
                <c:pt idx="4">
                  <c:v>62.892544227241984</c:v>
                </c:pt>
                <c:pt idx="5">
                  <c:v>64.459191950899665</c:v>
                </c:pt>
                <c:pt idx="6">
                  <c:v>75.763030286587892</c:v>
                </c:pt>
                <c:pt idx="7">
                  <c:v>81.301482350935103</c:v>
                </c:pt>
                <c:pt idx="8">
                  <c:v>74.433012865390083</c:v>
                </c:pt>
                <c:pt idx="9">
                  <c:v>72.643522786830303</c:v>
                </c:pt>
                <c:pt idx="10">
                  <c:v>73.298837749920779</c:v>
                </c:pt>
                <c:pt idx="11">
                  <c:v>62.280533835981252</c:v>
                </c:pt>
                <c:pt idx="12">
                  <c:v>59.387610683684258</c:v>
                </c:pt>
                <c:pt idx="13">
                  <c:v>61.738179768716442</c:v>
                </c:pt>
                <c:pt idx="14">
                  <c:v>65.221820645558566</c:v>
                </c:pt>
                <c:pt idx="15">
                  <c:v>69.201576981639803</c:v>
                </c:pt>
                <c:pt idx="16">
                  <c:v>80.468255369803202</c:v>
                </c:pt>
                <c:pt idx="17">
                  <c:v>76.124440553942861</c:v>
                </c:pt>
                <c:pt idx="18">
                  <c:v>75.963640668849081</c:v>
                </c:pt>
                <c:pt idx="19">
                  <c:v>76.38659949185481</c:v>
                </c:pt>
                <c:pt idx="20">
                  <c:v>89.945731768046841</c:v>
                </c:pt>
                <c:pt idx="21">
                  <c:v>60.850312026874619</c:v>
                </c:pt>
                <c:pt idx="22">
                  <c:v>75.78083063489359</c:v>
                </c:pt>
                <c:pt idx="23">
                  <c:v>74.099717519123416</c:v>
                </c:pt>
                <c:pt idx="24">
                  <c:v>61.774440156872792</c:v>
                </c:pt>
                <c:pt idx="25">
                  <c:v>72.455879296355192</c:v>
                </c:pt>
                <c:pt idx="26">
                  <c:v>66.267102317886653</c:v>
                </c:pt>
                <c:pt idx="27">
                  <c:v>57.002103562043423</c:v>
                </c:pt>
                <c:pt idx="28">
                  <c:v>78.231411654593316</c:v>
                </c:pt>
                <c:pt idx="29">
                  <c:v>77.550193084960625</c:v>
                </c:pt>
                <c:pt idx="30">
                  <c:v>80.835968656048635</c:v>
                </c:pt>
                <c:pt idx="31">
                  <c:v>80.843363807224108</c:v>
                </c:pt>
                <c:pt idx="32">
                  <c:v>85.92371290539549</c:v>
                </c:pt>
                <c:pt idx="33">
                  <c:v>61.642073750223084</c:v>
                </c:pt>
                <c:pt idx="34">
                  <c:v>77.791950868467865</c:v>
                </c:pt>
                <c:pt idx="35">
                  <c:v>59.601415583827482</c:v>
                </c:pt>
                <c:pt idx="36">
                  <c:v>68.813962095560527</c:v>
                </c:pt>
                <c:pt idx="37">
                  <c:v>67.924740885435483</c:v>
                </c:pt>
                <c:pt idx="38">
                  <c:v>76.042706984816263</c:v>
                </c:pt>
                <c:pt idx="39">
                  <c:v>79.540693794429032</c:v>
                </c:pt>
                <c:pt idx="40">
                  <c:v>54.68635320024876</c:v>
                </c:pt>
                <c:pt idx="41">
                  <c:v>60.209096796872004</c:v>
                </c:pt>
                <c:pt idx="42">
                  <c:v>58.424431838963457</c:v>
                </c:pt>
                <c:pt idx="43">
                  <c:v>59.067456972453854</c:v>
                </c:pt>
                <c:pt idx="44">
                  <c:v>79.701794214645787</c:v>
                </c:pt>
                <c:pt idx="45">
                  <c:v>60.940218042863023</c:v>
                </c:pt>
                <c:pt idx="46">
                  <c:v>72.610353385889837</c:v>
                </c:pt>
                <c:pt idx="47">
                  <c:v>83.994392404132228</c:v>
                </c:pt>
                <c:pt idx="48">
                  <c:v>79.7153874640683</c:v>
                </c:pt>
                <c:pt idx="49">
                  <c:v>74.336201702290964</c:v>
                </c:pt>
                <c:pt idx="50">
                  <c:v>61.216563032946965</c:v>
                </c:pt>
                <c:pt idx="51">
                  <c:v>59.361784544033796</c:v>
                </c:pt>
                <c:pt idx="52">
                  <c:v>61.153784077359788</c:v>
                </c:pt>
                <c:pt idx="53">
                  <c:v>56.525876131960104</c:v>
                </c:pt>
                <c:pt idx="54">
                  <c:v>54.760443229777991</c:v>
                </c:pt>
                <c:pt idx="55">
                  <c:v>77.603150583212653</c:v>
                </c:pt>
                <c:pt idx="56">
                  <c:v>60.043935783693222</c:v>
                </c:pt>
                <c:pt idx="57">
                  <c:v>58.275555242168465</c:v>
                </c:pt>
                <c:pt idx="58">
                  <c:v>78.157403246751855</c:v>
                </c:pt>
                <c:pt idx="59">
                  <c:v>81.034927326324407</c:v>
                </c:pt>
                <c:pt idx="60">
                  <c:v>80.111405899832903</c:v>
                </c:pt>
                <c:pt idx="61">
                  <c:v>74.140850727815376</c:v>
                </c:pt>
                <c:pt idx="62">
                  <c:v>82.649930843027931</c:v>
                </c:pt>
                <c:pt idx="63">
                  <c:v>81.319994537187384</c:v>
                </c:pt>
                <c:pt idx="64">
                  <c:v>67.308817634083653</c:v>
                </c:pt>
                <c:pt idx="65">
                  <c:v>75.770768172497384</c:v>
                </c:pt>
                <c:pt idx="66">
                  <c:v>82.29064159222996</c:v>
                </c:pt>
                <c:pt idx="67">
                  <c:v>57.693121584224222</c:v>
                </c:pt>
                <c:pt idx="68">
                  <c:v>65.592822001115067</c:v>
                </c:pt>
                <c:pt idx="69">
                  <c:v>66.05027860165626</c:v>
                </c:pt>
                <c:pt idx="70">
                  <c:v>78.996658977358479</c:v>
                </c:pt>
                <c:pt idx="71">
                  <c:v>61.769173766234459</c:v>
                </c:pt>
                <c:pt idx="72">
                  <c:v>81.202951133557733</c:v>
                </c:pt>
                <c:pt idx="73">
                  <c:v>59.501963757010799</c:v>
                </c:pt>
                <c:pt idx="74">
                  <c:v>76.882021150977394</c:v>
                </c:pt>
                <c:pt idx="75">
                  <c:v>69.081202381250151</c:v>
                </c:pt>
                <c:pt idx="76">
                  <c:v>72.6952632805109</c:v>
                </c:pt>
                <c:pt idx="77">
                  <c:v>69.06999993870906</c:v>
                </c:pt>
                <c:pt idx="78">
                  <c:v>63.889961248034041</c:v>
                </c:pt>
                <c:pt idx="79">
                  <c:v>60.042978715362523</c:v>
                </c:pt>
                <c:pt idx="80">
                  <c:v>78.967989299766245</c:v>
                </c:pt>
                <c:pt idx="81">
                  <c:v>61.885416180552468</c:v>
                </c:pt>
                <c:pt idx="82">
                  <c:v>76.24671577783748</c:v>
                </c:pt>
                <c:pt idx="83">
                  <c:v>64.761121122836059</c:v>
                </c:pt>
                <c:pt idx="84">
                  <c:v>76.986718757252333</c:v>
                </c:pt>
                <c:pt idx="85">
                  <c:v>85.194938136615548</c:v>
                </c:pt>
                <c:pt idx="86">
                  <c:v>62.501518080340851</c:v>
                </c:pt>
                <c:pt idx="87">
                  <c:v>82.095670465927867</c:v>
                </c:pt>
                <c:pt idx="88">
                  <c:v>78.149838926884001</c:v>
                </c:pt>
                <c:pt idx="89">
                  <c:v>84.858831145359943</c:v>
                </c:pt>
                <c:pt idx="90">
                  <c:v>63.829987951310315</c:v>
                </c:pt>
                <c:pt idx="91">
                  <c:v>74.868056891469109</c:v>
                </c:pt>
                <c:pt idx="92">
                  <c:v>67.179957658944289</c:v>
                </c:pt>
                <c:pt idx="93">
                  <c:v>68.609798509498802</c:v>
                </c:pt>
                <c:pt idx="94">
                  <c:v>63.370566645602352</c:v>
                </c:pt>
                <c:pt idx="95">
                  <c:v>81.301552427663523</c:v>
                </c:pt>
                <c:pt idx="96">
                  <c:v>66.29556870295275</c:v>
                </c:pt>
                <c:pt idx="97">
                  <c:v>63.32795444144358</c:v>
                </c:pt>
                <c:pt idx="98">
                  <c:v>61.107065046810632</c:v>
                </c:pt>
                <c:pt idx="99">
                  <c:v>60.123413199848514</c:v>
                </c:pt>
                <c:pt idx="100">
                  <c:v>56.682374472741301</c:v>
                </c:pt>
                <c:pt idx="101">
                  <c:v>58.922167779125012</c:v>
                </c:pt>
                <c:pt idx="102">
                  <c:v>84.613483981507315</c:v>
                </c:pt>
                <c:pt idx="103">
                  <c:v>80.87663174290266</c:v>
                </c:pt>
                <c:pt idx="104">
                  <c:v>62.403710996435237</c:v>
                </c:pt>
                <c:pt idx="105">
                  <c:v>72.017306320995729</c:v>
                </c:pt>
                <c:pt idx="106">
                  <c:v>65.840569876587011</c:v>
                </c:pt>
                <c:pt idx="107">
                  <c:v>58.308250824113074</c:v>
                </c:pt>
                <c:pt idx="108">
                  <c:v>60.925594296115847</c:v>
                </c:pt>
                <c:pt idx="109">
                  <c:v>81.501817639370032</c:v>
                </c:pt>
                <c:pt idx="110">
                  <c:v>62.586142368367739</c:v>
                </c:pt>
                <c:pt idx="111">
                  <c:v>81.225488841836082</c:v>
                </c:pt>
                <c:pt idx="112">
                  <c:v>68.592282925325321</c:v>
                </c:pt>
                <c:pt idx="113">
                  <c:v>78.219049175824566</c:v>
                </c:pt>
                <c:pt idx="114">
                  <c:v>81.072747245800983</c:v>
                </c:pt>
                <c:pt idx="115">
                  <c:v>77.288944416514795</c:v>
                </c:pt>
                <c:pt idx="116">
                  <c:v>56.569073042481335</c:v>
                </c:pt>
                <c:pt idx="117">
                  <c:v>69.771830864733147</c:v>
                </c:pt>
                <c:pt idx="118">
                  <c:v>76.619335533166691</c:v>
                </c:pt>
                <c:pt idx="119">
                  <c:v>79.547961418286448</c:v>
                </c:pt>
                <c:pt idx="120">
                  <c:v>64.359998971754337</c:v>
                </c:pt>
                <c:pt idx="121">
                  <c:v>61.107974988550737</c:v>
                </c:pt>
                <c:pt idx="122">
                  <c:v>65.087923603596479</c:v>
                </c:pt>
                <c:pt idx="123">
                  <c:v>76.41486556150133</c:v>
                </c:pt>
                <c:pt idx="124">
                  <c:v>64.287736662065768</c:v>
                </c:pt>
                <c:pt idx="125">
                  <c:v>61.375633661533662</c:v>
                </c:pt>
                <c:pt idx="126">
                  <c:v>79.927213125061371</c:v>
                </c:pt>
                <c:pt idx="127">
                  <c:v>61.367738176353278</c:v>
                </c:pt>
                <c:pt idx="128">
                  <c:v>78.158223418093684</c:v>
                </c:pt>
                <c:pt idx="129">
                  <c:v>72.088393439850876</c:v>
                </c:pt>
                <c:pt idx="130">
                  <c:v>73.808867722991465</c:v>
                </c:pt>
                <c:pt idx="131">
                  <c:v>70.902933359276361</c:v>
                </c:pt>
                <c:pt idx="132">
                  <c:v>77.044105048361445</c:v>
                </c:pt>
                <c:pt idx="133">
                  <c:v>65.992608700595838</c:v>
                </c:pt>
                <c:pt idx="134">
                  <c:v>76.936137159464124</c:v>
                </c:pt>
                <c:pt idx="135">
                  <c:v>69.085914965357546</c:v>
                </c:pt>
                <c:pt idx="136">
                  <c:v>54.46335320098612</c:v>
                </c:pt>
                <c:pt idx="137">
                  <c:v>78.751024592980954</c:v>
                </c:pt>
                <c:pt idx="138">
                  <c:v>68.920356234515182</c:v>
                </c:pt>
                <c:pt idx="139">
                  <c:v>65.713194507962797</c:v>
                </c:pt>
                <c:pt idx="140">
                  <c:v>76.443275632330057</c:v>
                </c:pt>
                <c:pt idx="141">
                  <c:v>83.294769753854169</c:v>
                </c:pt>
                <c:pt idx="142">
                  <c:v>56.254084276105864</c:v>
                </c:pt>
                <c:pt idx="143">
                  <c:v>82.837783352200674</c:v>
                </c:pt>
                <c:pt idx="144">
                  <c:v>69.874364595121747</c:v>
                </c:pt>
                <c:pt idx="145">
                  <c:v>75.156526978655634</c:v>
                </c:pt>
                <c:pt idx="146">
                  <c:v>79.100232271445506</c:v>
                </c:pt>
                <c:pt idx="147">
                  <c:v>72.589338178625184</c:v>
                </c:pt>
                <c:pt idx="148">
                  <c:v>82.71494688700848</c:v>
                </c:pt>
                <c:pt idx="149">
                  <c:v>70.419667988664585</c:v>
                </c:pt>
                <c:pt idx="150">
                  <c:v>75.006515870679451</c:v>
                </c:pt>
                <c:pt idx="151">
                  <c:v>63.502192206311385</c:v>
                </c:pt>
                <c:pt idx="152">
                  <c:v>63.791276897936079</c:v>
                </c:pt>
                <c:pt idx="153">
                  <c:v>85.177210569718824</c:v>
                </c:pt>
                <c:pt idx="154">
                  <c:v>76.846170378951413</c:v>
                </c:pt>
                <c:pt idx="155">
                  <c:v>55.376904383016488</c:v>
                </c:pt>
                <c:pt idx="156">
                  <c:v>73.127667360566889</c:v>
                </c:pt>
                <c:pt idx="157">
                  <c:v>75.99162808631155</c:v>
                </c:pt>
                <c:pt idx="158">
                  <c:v>60.573693104371436</c:v>
                </c:pt>
              </c:numCache>
            </c:numRef>
          </c:yVal>
          <c:smooth val="0"/>
          <c:extLst>
            <c:ext xmlns:c16="http://schemas.microsoft.com/office/drawing/2014/chart" uri="{C3380CC4-5D6E-409C-BE32-E72D297353CC}">
              <c16:uniqueId val="{00000000-7AC5-4A41-BA3F-8D1DB92D1683}"/>
            </c:ext>
          </c:extLst>
        </c:ser>
        <c:dLbls>
          <c:showLegendKey val="0"/>
          <c:showVal val="0"/>
          <c:showCatName val="0"/>
          <c:showSerName val="0"/>
          <c:showPercent val="0"/>
          <c:showBubbleSize val="0"/>
        </c:dLbls>
        <c:axId val="685293616"/>
        <c:axId val="685298208"/>
      </c:scatterChart>
      <c:valAx>
        <c:axId val="685293616"/>
        <c:scaling>
          <c:orientation val="minMax"/>
          <c:max val="24"/>
          <c:min val="0"/>
        </c:scaling>
        <c:delete val="1"/>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Time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h:mm;@" sourceLinked="0"/>
        <c:majorTickMark val="out"/>
        <c:minorTickMark val="none"/>
        <c:tickLblPos val="nextTo"/>
        <c:crossAx val="685298208"/>
        <c:crosses val="autoZero"/>
        <c:crossBetween val="midCat"/>
      </c:valAx>
      <c:valAx>
        <c:axId val="685298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Temperature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52936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eneral">
          <cx:pt idx="0">79</cx:pt>
          <cx:pt idx="1">54</cx:pt>
          <cx:pt idx="2">74</cx:pt>
          <cx:pt idx="3">62</cx:pt>
          <cx:pt idx="4">85</cx:pt>
          <cx:pt idx="5">55</cx:pt>
          <cx:pt idx="6">88</cx:pt>
          <cx:pt idx="7">85</cx:pt>
          <cx:pt idx="8">51</cx:pt>
          <cx:pt idx="9">85</cx:pt>
          <cx:pt idx="10">54</cx:pt>
          <cx:pt idx="11">84</cx:pt>
          <cx:pt idx="12">78</cx:pt>
          <cx:pt idx="13">47</cx:pt>
          <cx:pt idx="14">83</cx:pt>
          <cx:pt idx="15">52</cx:pt>
          <cx:pt idx="16">62</cx:pt>
          <cx:pt idx="17">84</cx:pt>
          <cx:pt idx="18">52</cx:pt>
          <cx:pt idx="19">79</cx:pt>
          <cx:pt idx="20">51</cx:pt>
          <cx:pt idx="21">47</cx:pt>
          <cx:pt idx="22">78</cx:pt>
          <cx:pt idx="23">69</cx:pt>
          <cx:pt idx="24">74</cx:pt>
          <cx:pt idx="25">83</cx:pt>
          <cx:pt idx="26">55</cx:pt>
          <cx:pt idx="27">76</cx:pt>
          <cx:pt idx="28">78</cx:pt>
          <cx:pt idx="29">79</cx:pt>
          <cx:pt idx="30">73</cx:pt>
          <cx:pt idx="31">77</cx:pt>
          <cx:pt idx="32">66</cx:pt>
          <cx:pt idx="33">80</cx:pt>
          <cx:pt idx="34">74</cx:pt>
          <cx:pt idx="35">52</cx:pt>
          <cx:pt idx="36">48</cx:pt>
          <cx:pt idx="37">80</cx:pt>
          <cx:pt idx="38">59</cx:pt>
          <cx:pt idx="39">90</cx:pt>
          <cx:pt idx="40">80</cx:pt>
          <cx:pt idx="41">58</cx:pt>
          <cx:pt idx="42">84</cx:pt>
          <cx:pt idx="43">58</cx:pt>
          <cx:pt idx="44">73</cx:pt>
          <cx:pt idx="45">83</cx:pt>
          <cx:pt idx="46">64</cx:pt>
          <cx:pt idx="47">53</cx:pt>
          <cx:pt idx="48">82</cx:pt>
          <cx:pt idx="49">59</cx:pt>
          <cx:pt idx="50">75</cx:pt>
          <cx:pt idx="51">90</cx:pt>
          <cx:pt idx="52">54</cx:pt>
          <cx:pt idx="53">80</cx:pt>
          <cx:pt idx="54">54</cx:pt>
          <cx:pt idx="55">83</cx:pt>
          <cx:pt idx="56">71</cx:pt>
          <cx:pt idx="57">64</cx:pt>
          <cx:pt idx="58">77</cx:pt>
          <cx:pt idx="59">81</cx:pt>
          <cx:pt idx="60">59</cx:pt>
          <cx:pt idx="61">84</cx:pt>
          <cx:pt idx="62">48</cx:pt>
          <cx:pt idx="63">82</cx:pt>
          <cx:pt idx="64">60</cx:pt>
          <cx:pt idx="65">92</cx:pt>
          <cx:pt idx="66">78</cx:pt>
          <cx:pt idx="67">78</cx:pt>
          <cx:pt idx="68">65</cx:pt>
          <cx:pt idx="69">73</cx:pt>
          <cx:pt idx="70">82</cx:pt>
          <cx:pt idx="71">56</cx:pt>
          <cx:pt idx="72">79</cx:pt>
          <cx:pt idx="73">71</cx:pt>
          <cx:pt idx="74">62</cx:pt>
          <cx:pt idx="75">76</cx:pt>
        </cx:lvl>
      </cx:num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prstClr val="black">
                    <a:lumMod val="65000"/>
                    <a:lumOff val="35000"/>
                  </a:prstClr>
                </a:solidFill>
                <a:latin typeface="Calibri" panose="020F0502020204030204"/>
              </a:rPr>
              <a:t>Old Faithful - Time Between Eruptions</a:t>
            </a:r>
          </a:p>
        </cx:rich>
      </cx:tx>
    </cx:title>
    <cx:plotArea>
      <cx:plotAreaRegion>
        <cx:series layoutId="clusteredColumn" uniqueId="{622D875F-78A1-4E29-9B79-B3410D43FBEF}">
          <cx:tx>
            <cx:txData>
              <cx:f>Sheet1!$A$1</cx:f>
              <cx:v>Series1</cx:v>
            </cx:txData>
          </cx:tx>
          <cx:spPr>
            <a:solidFill>
              <a:schemeClr val="accent4"/>
            </a:solidFill>
          </cx:spPr>
          <cx:dataId val="0"/>
          <cx:layoutPr>
            <cx:binning intervalClosed="r">
              <cx:binCount val="15"/>
            </cx:binning>
          </cx:layoutPr>
        </cx:series>
      </cx:plotAreaRegion>
      <cx:axis id="0">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2334E-D709-4717-88DE-A1A1DAE84F83}" type="datetimeFigureOut">
              <a:rPr lang="en-US" smtClean="0"/>
              <a:t>3/22/2020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7103E-7AF6-4AC7-A1E2-EFDE888F2346}" type="slidenum">
              <a:rPr lang="en-US" smtClean="0"/>
              <a:t>‹#›</a:t>
            </a:fld>
            <a:endParaRPr lang="en-US"/>
          </a:p>
        </p:txBody>
      </p:sp>
    </p:spTree>
    <p:extLst>
      <p:ext uri="{BB962C8B-B14F-4D97-AF65-F5344CB8AC3E}">
        <p14:creationId xmlns:p14="http://schemas.microsoft.com/office/powerpoint/2010/main" val="3939323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what the purpose of the presentation</a:t>
            </a:r>
          </a:p>
        </p:txBody>
      </p:sp>
      <p:sp>
        <p:nvSpPr>
          <p:cNvPr id="4" name="Slide Number Placeholder 3"/>
          <p:cNvSpPr>
            <a:spLocks noGrp="1"/>
          </p:cNvSpPr>
          <p:nvPr>
            <p:ph type="sldNum" sz="quarter" idx="10"/>
          </p:nvPr>
        </p:nvSpPr>
        <p:spPr/>
        <p:txBody>
          <a:bodyPr/>
          <a:lstStyle/>
          <a:p>
            <a:fld id="{4347103E-7AF6-4AC7-A1E2-EFDE888F2346}" type="slidenum">
              <a:rPr lang="en-US" smtClean="0"/>
              <a:t>2</a:t>
            </a:fld>
            <a:endParaRPr lang="en-US"/>
          </a:p>
        </p:txBody>
      </p:sp>
    </p:spTree>
    <p:extLst>
      <p:ext uri="{BB962C8B-B14F-4D97-AF65-F5344CB8AC3E}">
        <p14:creationId xmlns:p14="http://schemas.microsoft.com/office/powerpoint/2010/main" val="2186906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11</a:t>
            </a:fld>
            <a:endParaRPr lang="en-US"/>
          </a:p>
        </p:txBody>
      </p:sp>
    </p:spTree>
    <p:extLst>
      <p:ext uri="{BB962C8B-B14F-4D97-AF65-F5344CB8AC3E}">
        <p14:creationId xmlns:p14="http://schemas.microsoft.com/office/powerpoint/2010/main" val="1966489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12</a:t>
            </a:fld>
            <a:endParaRPr lang="en-US"/>
          </a:p>
        </p:txBody>
      </p:sp>
    </p:spTree>
    <p:extLst>
      <p:ext uri="{BB962C8B-B14F-4D97-AF65-F5344CB8AC3E}">
        <p14:creationId xmlns:p14="http://schemas.microsoft.com/office/powerpoint/2010/main" val="2867473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13</a:t>
            </a:fld>
            <a:endParaRPr lang="en-US"/>
          </a:p>
        </p:txBody>
      </p:sp>
    </p:spTree>
    <p:extLst>
      <p:ext uri="{BB962C8B-B14F-4D97-AF65-F5344CB8AC3E}">
        <p14:creationId xmlns:p14="http://schemas.microsoft.com/office/powerpoint/2010/main" val="2889156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14</a:t>
            </a:fld>
            <a:endParaRPr lang="en-US"/>
          </a:p>
        </p:txBody>
      </p:sp>
    </p:spTree>
    <p:extLst>
      <p:ext uri="{BB962C8B-B14F-4D97-AF65-F5344CB8AC3E}">
        <p14:creationId xmlns:p14="http://schemas.microsoft.com/office/powerpoint/2010/main" val="10550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15</a:t>
            </a:fld>
            <a:endParaRPr lang="en-US"/>
          </a:p>
        </p:txBody>
      </p:sp>
    </p:spTree>
    <p:extLst>
      <p:ext uri="{BB962C8B-B14F-4D97-AF65-F5344CB8AC3E}">
        <p14:creationId xmlns:p14="http://schemas.microsoft.com/office/powerpoint/2010/main" val="3224226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16</a:t>
            </a:fld>
            <a:endParaRPr lang="en-US"/>
          </a:p>
        </p:txBody>
      </p:sp>
    </p:spTree>
    <p:extLst>
      <p:ext uri="{BB962C8B-B14F-4D97-AF65-F5344CB8AC3E}">
        <p14:creationId xmlns:p14="http://schemas.microsoft.com/office/powerpoint/2010/main" val="3976828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17</a:t>
            </a:fld>
            <a:endParaRPr lang="en-US"/>
          </a:p>
        </p:txBody>
      </p:sp>
    </p:spTree>
    <p:extLst>
      <p:ext uri="{BB962C8B-B14F-4D97-AF65-F5344CB8AC3E}">
        <p14:creationId xmlns:p14="http://schemas.microsoft.com/office/powerpoint/2010/main" val="285765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18</a:t>
            </a:fld>
            <a:endParaRPr lang="en-US"/>
          </a:p>
        </p:txBody>
      </p:sp>
    </p:spTree>
    <p:extLst>
      <p:ext uri="{BB962C8B-B14F-4D97-AF65-F5344CB8AC3E}">
        <p14:creationId xmlns:p14="http://schemas.microsoft.com/office/powerpoint/2010/main" val="413372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19</a:t>
            </a:fld>
            <a:endParaRPr lang="en-US"/>
          </a:p>
        </p:txBody>
      </p:sp>
    </p:spTree>
    <p:extLst>
      <p:ext uri="{BB962C8B-B14F-4D97-AF65-F5344CB8AC3E}">
        <p14:creationId xmlns:p14="http://schemas.microsoft.com/office/powerpoint/2010/main" val="114768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20</a:t>
            </a:fld>
            <a:endParaRPr lang="en-US"/>
          </a:p>
        </p:txBody>
      </p:sp>
    </p:spTree>
    <p:extLst>
      <p:ext uri="{BB962C8B-B14F-4D97-AF65-F5344CB8AC3E}">
        <p14:creationId xmlns:p14="http://schemas.microsoft.com/office/powerpoint/2010/main" val="150306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3</a:t>
            </a:fld>
            <a:endParaRPr lang="en-US"/>
          </a:p>
        </p:txBody>
      </p:sp>
    </p:spTree>
    <p:extLst>
      <p:ext uri="{BB962C8B-B14F-4D97-AF65-F5344CB8AC3E}">
        <p14:creationId xmlns:p14="http://schemas.microsoft.com/office/powerpoint/2010/main" val="3363981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21</a:t>
            </a:fld>
            <a:endParaRPr lang="en-US"/>
          </a:p>
        </p:txBody>
      </p:sp>
    </p:spTree>
    <p:extLst>
      <p:ext uri="{BB962C8B-B14F-4D97-AF65-F5344CB8AC3E}">
        <p14:creationId xmlns:p14="http://schemas.microsoft.com/office/powerpoint/2010/main" val="3586989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22</a:t>
            </a:fld>
            <a:endParaRPr lang="en-US"/>
          </a:p>
        </p:txBody>
      </p:sp>
    </p:spTree>
    <p:extLst>
      <p:ext uri="{BB962C8B-B14F-4D97-AF65-F5344CB8AC3E}">
        <p14:creationId xmlns:p14="http://schemas.microsoft.com/office/powerpoint/2010/main" val="3190634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32</a:t>
            </a:fld>
            <a:endParaRPr lang="en-US"/>
          </a:p>
        </p:txBody>
      </p:sp>
    </p:spTree>
    <p:extLst>
      <p:ext uri="{BB962C8B-B14F-4D97-AF65-F5344CB8AC3E}">
        <p14:creationId xmlns:p14="http://schemas.microsoft.com/office/powerpoint/2010/main" val="2692404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33</a:t>
            </a:fld>
            <a:endParaRPr lang="en-US"/>
          </a:p>
        </p:txBody>
      </p:sp>
    </p:spTree>
    <p:extLst>
      <p:ext uri="{BB962C8B-B14F-4D97-AF65-F5344CB8AC3E}">
        <p14:creationId xmlns:p14="http://schemas.microsoft.com/office/powerpoint/2010/main" val="784533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34</a:t>
            </a:fld>
            <a:endParaRPr lang="en-US"/>
          </a:p>
        </p:txBody>
      </p:sp>
    </p:spTree>
    <p:extLst>
      <p:ext uri="{BB962C8B-B14F-4D97-AF65-F5344CB8AC3E}">
        <p14:creationId xmlns:p14="http://schemas.microsoft.com/office/powerpoint/2010/main" val="724277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35</a:t>
            </a:fld>
            <a:endParaRPr lang="en-US"/>
          </a:p>
        </p:txBody>
      </p:sp>
    </p:spTree>
    <p:extLst>
      <p:ext uri="{BB962C8B-B14F-4D97-AF65-F5344CB8AC3E}">
        <p14:creationId xmlns:p14="http://schemas.microsoft.com/office/powerpoint/2010/main" val="2145401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36</a:t>
            </a:fld>
            <a:endParaRPr lang="en-US"/>
          </a:p>
        </p:txBody>
      </p:sp>
    </p:spTree>
    <p:extLst>
      <p:ext uri="{BB962C8B-B14F-4D97-AF65-F5344CB8AC3E}">
        <p14:creationId xmlns:p14="http://schemas.microsoft.com/office/powerpoint/2010/main" val="490375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4</a:t>
            </a:fld>
            <a:endParaRPr lang="en-US"/>
          </a:p>
        </p:txBody>
      </p:sp>
    </p:spTree>
    <p:extLst>
      <p:ext uri="{BB962C8B-B14F-4D97-AF65-F5344CB8AC3E}">
        <p14:creationId xmlns:p14="http://schemas.microsoft.com/office/powerpoint/2010/main" val="2752644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5</a:t>
            </a:fld>
            <a:endParaRPr lang="en-US"/>
          </a:p>
        </p:txBody>
      </p:sp>
    </p:spTree>
    <p:extLst>
      <p:ext uri="{BB962C8B-B14F-4D97-AF65-F5344CB8AC3E}">
        <p14:creationId xmlns:p14="http://schemas.microsoft.com/office/powerpoint/2010/main" val="299744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6</a:t>
            </a:fld>
            <a:endParaRPr lang="en-US"/>
          </a:p>
        </p:txBody>
      </p:sp>
    </p:spTree>
    <p:extLst>
      <p:ext uri="{BB962C8B-B14F-4D97-AF65-F5344CB8AC3E}">
        <p14:creationId xmlns:p14="http://schemas.microsoft.com/office/powerpoint/2010/main" val="158383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7</a:t>
            </a:fld>
            <a:endParaRPr lang="en-US"/>
          </a:p>
        </p:txBody>
      </p:sp>
    </p:spTree>
    <p:extLst>
      <p:ext uri="{BB962C8B-B14F-4D97-AF65-F5344CB8AC3E}">
        <p14:creationId xmlns:p14="http://schemas.microsoft.com/office/powerpoint/2010/main" val="43965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8</a:t>
            </a:fld>
            <a:endParaRPr lang="en-US"/>
          </a:p>
        </p:txBody>
      </p:sp>
    </p:spTree>
    <p:extLst>
      <p:ext uri="{BB962C8B-B14F-4D97-AF65-F5344CB8AC3E}">
        <p14:creationId xmlns:p14="http://schemas.microsoft.com/office/powerpoint/2010/main" val="219742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9</a:t>
            </a:fld>
            <a:endParaRPr lang="en-US"/>
          </a:p>
        </p:txBody>
      </p:sp>
    </p:spTree>
    <p:extLst>
      <p:ext uri="{BB962C8B-B14F-4D97-AF65-F5344CB8AC3E}">
        <p14:creationId xmlns:p14="http://schemas.microsoft.com/office/powerpoint/2010/main" val="1960641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347103E-7AF6-4AC7-A1E2-EFDE888F2346}" type="slidenum">
              <a:rPr lang="en-US" smtClean="0"/>
              <a:t>10</a:t>
            </a:fld>
            <a:endParaRPr lang="en-US"/>
          </a:p>
        </p:txBody>
      </p:sp>
    </p:spTree>
    <p:extLst>
      <p:ext uri="{BB962C8B-B14F-4D97-AF65-F5344CB8AC3E}">
        <p14:creationId xmlns:p14="http://schemas.microsoft.com/office/powerpoint/2010/main" val="2329541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36281" y="6356351"/>
            <a:ext cx="2057400" cy="365125"/>
          </a:xfrm>
        </p:spPr>
        <p:txBody>
          <a:bodyPr/>
          <a:lstStyle>
            <a:lvl1pPr>
              <a:defRPr sz="1000">
                <a:latin typeface="Verdana" panose="020B0604030504040204" pitchFamily="34" charset="0"/>
                <a:ea typeface="Verdana" panose="020B0604030504040204" pitchFamily="34" charset="0"/>
                <a:cs typeface="Verdana" panose="020B0604030504040204" pitchFamily="34" charset="0"/>
              </a:defRPr>
            </a:lvl1pPr>
          </a:lstStyle>
          <a:p>
            <a:r>
              <a:rPr lang="en-US"/>
              <a:t>February 1, 2019</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06356" y="6356351"/>
            <a:ext cx="2057400" cy="365125"/>
          </a:xfrm>
        </p:spPr>
        <p:txBody>
          <a:bodyPr/>
          <a:lstStyle>
            <a:lvl1pPr>
              <a:defRPr sz="1000">
                <a:latin typeface="Verdana" panose="020B0604030504040204" pitchFamily="34" charset="0"/>
                <a:ea typeface="Verdana" panose="020B0604030504040204" pitchFamily="34" charset="0"/>
                <a:cs typeface="Verdana" panose="020B0604030504040204" pitchFamily="34" charset="0"/>
              </a:defRPr>
            </a:lvl1pPr>
          </a:lstStyle>
          <a:p>
            <a:fld id="{97851698-885E-46BE-9BF4-040893FC1C23}" type="slidenum">
              <a:rPr lang="en-US" smtClean="0"/>
              <a:pPr/>
              <a:t>‹#›</a:t>
            </a:fld>
            <a:endParaRPr lang="en-US" dirty="0"/>
          </a:p>
        </p:txBody>
      </p:sp>
    </p:spTree>
    <p:extLst>
      <p:ext uri="{BB962C8B-B14F-4D97-AF65-F5344CB8AC3E}">
        <p14:creationId xmlns:p14="http://schemas.microsoft.com/office/powerpoint/2010/main" val="1489986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February 1, 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386464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February 1, 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2277977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February 1, 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851698-885E-46BE-9BF4-040893FC1C23}" type="slidenum">
              <a:rPr lang="en-US" smtClean="0"/>
              <a:t>‹#›</a:t>
            </a:fld>
            <a:endParaRPr lang="en-US"/>
          </a:p>
        </p:txBody>
      </p:sp>
      <p:sp>
        <p:nvSpPr>
          <p:cNvPr id="7" name="Rectangle 6">
            <a:extLst>
              <a:ext uri="{FF2B5EF4-FFF2-40B4-BE49-F238E27FC236}">
                <a16:creationId xmlns:a16="http://schemas.microsoft.com/office/drawing/2014/main" id="{0345E2F1-96C7-4C49-9F5E-33853EE387C0}"/>
              </a:ext>
            </a:extLst>
          </p:cNvPr>
          <p:cNvSpPr/>
          <p:nvPr userDrawn="1"/>
        </p:nvSpPr>
        <p:spPr>
          <a:xfrm>
            <a:off x="0" y="0"/>
            <a:ext cx="9144000" cy="128367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4325" y="182562"/>
            <a:ext cx="8515350" cy="918551"/>
          </a:xfrm>
        </p:spPr>
        <p:txBody>
          <a:bodyPr>
            <a:normAutofit/>
          </a:bodyPr>
          <a:lstStyle>
            <a:lvl1pPr>
              <a:defRPr sz="25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916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February 1, 2019</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337110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February 1, 2019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3479266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February 1, 2019</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3254763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February 1, 2019</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11257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February 1, 2019</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851698-885E-46BE-9BF4-040893FC1C23}" type="slidenum">
              <a:rPr lang="en-US" smtClean="0"/>
              <a:t>‹#›</a:t>
            </a:fld>
            <a:endParaRPr lang="en-US"/>
          </a:p>
        </p:txBody>
      </p:sp>
      <p:sp>
        <p:nvSpPr>
          <p:cNvPr id="5" name="Title 1">
            <a:extLst>
              <a:ext uri="{FF2B5EF4-FFF2-40B4-BE49-F238E27FC236}">
                <a16:creationId xmlns:a16="http://schemas.microsoft.com/office/drawing/2014/main" id="{7B3FDDDB-2DE7-48CA-B803-93D25607CCBE}"/>
              </a:ext>
            </a:extLst>
          </p:cNvPr>
          <p:cNvSpPr>
            <a:spLocks noGrp="1"/>
          </p:cNvSpPr>
          <p:nvPr>
            <p:ph type="title"/>
          </p:nvPr>
        </p:nvSpPr>
        <p:spPr>
          <a:xfrm>
            <a:off x="0" y="878309"/>
            <a:ext cx="7886700" cy="1325563"/>
          </a:xfrm>
        </p:spPr>
        <p:txBody>
          <a:bodyPr/>
          <a:lstStyle/>
          <a:p>
            <a:r>
              <a:rPr lang="en-US" dirty="0"/>
              <a:t>Click to edit Master title style</a:t>
            </a:r>
          </a:p>
        </p:txBody>
      </p:sp>
    </p:spTree>
    <p:extLst>
      <p:ext uri="{BB962C8B-B14F-4D97-AF65-F5344CB8AC3E}">
        <p14:creationId xmlns:p14="http://schemas.microsoft.com/office/powerpoint/2010/main" val="375225582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February 1, 2019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1444536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February 1, 2019</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851698-885E-46BE-9BF4-040893FC1C23}" type="slidenum">
              <a:rPr lang="en-US" smtClean="0"/>
              <a:t>‹#›</a:t>
            </a:fld>
            <a:endParaRPr lang="en-US"/>
          </a:p>
        </p:txBody>
      </p:sp>
    </p:spTree>
    <p:extLst>
      <p:ext uri="{BB962C8B-B14F-4D97-AF65-F5344CB8AC3E}">
        <p14:creationId xmlns:p14="http://schemas.microsoft.com/office/powerpoint/2010/main" val="1734434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February 1, 2019</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851698-885E-46BE-9BF4-040893FC1C23}" type="slidenum">
              <a:rPr lang="en-US" smtClean="0"/>
              <a:t>‹#›</a:t>
            </a:fld>
            <a:endParaRPr lang="en-US"/>
          </a:p>
        </p:txBody>
      </p:sp>
    </p:spTree>
    <p:extLst>
      <p:ext uri="{BB962C8B-B14F-4D97-AF65-F5344CB8AC3E}">
        <p14:creationId xmlns:p14="http://schemas.microsoft.com/office/powerpoint/2010/main" val="7132895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9.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4.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ash.plot.l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ash-gallery.plotly.host/Porta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hiny.rstudio.com/tutoria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shiny.rstudio.com/galler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www.tableau.com/learn/training/20201"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public.tableau.com/en-us/galler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nbviewer.jupyter.org/github/bokeh/bokeh-notebooks/blob/master/tutorial/00%20-%20Introduction%20and%20Setup.ipynb"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hyperlink" Target="https://docs.bokeh.org/en/latest/docs/gallery.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d3/d3/wiki/Tutorial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https://github.com/d3/d3/wiki/Galler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B9AB23-9A41-4005-A37D-0319D39E84C8}"/>
              </a:ext>
            </a:extLst>
          </p:cNvPr>
          <p:cNvSpPr txBox="1"/>
          <p:nvPr/>
        </p:nvSpPr>
        <p:spPr>
          <a:xfrm>
            <a:off x="1180323" y="2248324"/>
            <a:ext cx="6783355" cy="1384995"/>
          </a:xfrm>
          <a:prstGeom prst="rect">
            <a:avLst/>
          </a:prstGeom>
          <a:noFill/>
        </p:spPr>
        <p:txBody>
          <a:bodyPr wrap="square" rtlCol="0">
            <a:spAutoFit/>
          </a:bodyPr>
          <a:lstStyle/>
          <a:p>
            <a:pPr algn="ctr"/>
            <a:r>
              <a:rPr lang="en-US" sz="2800" dirty="0">
                <a:latin typeface="Verdana" panose="020B0604030504040204" pitchFamily="34" charset="0"/>
                <a:ea typeface="Verdana" panose="020B0604030504040204" pitchFamily="34" charset="0"/>
                <a:cs typeface="Verdana" panose="020B0604030504040204" pitchFamily="34" charset="0"/>
              </a:rPr>
              <a:t>MLG06 Apprentice Cohort</a:t>
            </a:r>
          </a:p>
          <a:p>
            <a:pPr algn="ctr"/>
            <a:endParaRPr lang="en-US" sz="2800" dirty="0">
              <a:latin typeface="Verdana" panose="020B0604030504040204" pitchFamily="34" charset="0"/>
              <a:ea typeface="Verdana" panose="020B0604030504040204" pitchFamily="34" charset="0"/>
              <a:cs typeface="Verdana" panose="020B0604030504040204" pitchFamily="34" charset="0"/>
            </a:endParaRPr>
          </a:p>
          <a:p>
            <a:pPr algn="ctr"/>
            <a:endParaRPr lang="en-US" sz="2800" dirty="0">
              <a:latin typeface="Verdana" panose="020B0604030504040204" pitchFamily="34" charset="0"/>
              <a:ea typeface="Verdana" panose="020B0604030504040204" pitchFamily="34" charset="0"/>
              <a:cs typeface="Verdana" panose="020B0604030504040204" pitchFamily="34" charset="0"/>
            </a:endParaRPr>
          </a:p>
        </p:txBody>
      </p:sp>
      <p:cxnSp>
        <p:nvCxnSpPr>
          <p:cNvPr id="6" name="Straight Connector 5">
            <a:extLst>
              <a:ext uri="{FF2B5EF4-FFF2-40B4-BE49-F238E27FC236}">
                <a16:creationId xmlns:a16="http://schemas.microsoft.com/office/drawing/2014/main" id="{5F860E03-182D-4397-95BC-2472C66C00CA}"/>
              </a:ext>
            </a:extLst>
          </p:cNvPr>
          <p:cNvCxnSpPr/>
          <p:nvPr/>
        </p:nvCxnSpPr>
        <p:spPr>
          <a:xfrm>
            <a:off x="1511559" y="2901821"/>
            <a:ext cx="612088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F61FC10-3C60-4B0E-B862-5464B2DDD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71" y="285572"/>
            <a:ext cx="1316736" cy="251472"/>
          </a:xfrm>
          <a:prstGeom prst="rect">
            <a:avLst/>
          </a:prstGeom>
          <a:ln>
            <a:noFill/>
          </a:ln>
        </p:spPr>
      </p:pic>
      <p:sp>
        <p:nvSpPr>
          <p:cNvPr id="5" name="TextBox 4">
            <a:extLst>
              <a:ext uri="{FF2B5EF4-FFF2-40B4-BE49-F238E27FC236}">
                <a16:creationId xmlns:a16="http://schemas.microsoft.com/office/drawing/2014/main" id="{34B18524-8BAB-4406-9977-AB765481A173}"/>
              </a:ext>
            </a:extLst>
          </p:cNvPr>
          <p:cNvSpPr txBox="1"/>
          <p:nvPr/>
        </p:nvSpPr>
        <p:spPr>
          <a:xfrm>
            <a:off x="1180322" y="2940821"/>
            <a:ext cx="6783355" cy="923330"/>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Day 5: Data Visualization 101</a:t>
            </a:r>
          </a:p>
          <a:p>
            <a:pPr algn="ctr"/>
            <a:endParaRPr lang="en-US" dirty="0">
              <a:latin typeface="Verdana" panose="020B0604030504040204" pitchFamily="34" charset="0"/>
              <a:ea typeface="Verdana" panose="020B0604030504040204" pitchFamily="34" charset="0"/>
              <a:cs typeface="Verdana" panose="020B0604030504040204" pitchFamily="34" charset="0"/>
            </a:endParaRPr>
          </a:p>
          <a:p>
            <a:pPr algn="ct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2" descr="Related image">
            <a:extLst>
              <a:ext uri="{FF2B5EF4-FFF2-40B4-BE49-F238E27FC236}">
                <a16:creationId xmlns:a16="http://schemas.microsoft.com/office/drawing/2014/main" id="{845B18B8-C2C1-4A0A-AD24-3C4B8BDEFB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73" r="23462"/>
          <a:stretch/>
        </p:blipFill>
        <p:spPr bwMode="auto">
          <a:xfrm>
            <a:off x="3244125" y="3719829"/>
            <a:ext cx="2655750" cy="276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753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Line Charts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10</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Line charts are used to show time-series relationships with continuous data. They help highlight trends, acceleration, deceleration, and volatility.</a:t>
            </a:r>
          </a:p>
        </p:txBody>
      </p:sp>
      <p:graphicFrame>
        <p:nvGraphicFramePr>
          <p:cNvPr id="6" name="Chart 5">
            <a:extLst>
              <a:ext uri="{FF2B5EF4-FFF2-40B4-BE49-F238E27FC236}">
                <a16:creationId xmlns:a16="http://schemas.microsoft.com/office/drawing/2014/main" id="{E61F8594-52C9-42B8-AEB7-9FD0E3ABD6C9}"/>
              </a:ext>
            </a:extLst>
          </p:cNvPr>
          <p:cNvGraphicFramePr/>
          <p:nvPr>
            <p:extLst>
              <p:ext uri="{D42A27DB-BD31-4B8C-83A1-F6EECF244321}">
                <p14:modId xmlns:p14="http://schemas.microsoft.com/office/powerpoint/2010/main" val="2906103354"/>
              </p:ext>
            </p:extLst>
          </p:nvPr>
        </p:nvGraphicFramePr>
        <p:xfrm>
          <a:off x="1524000" y="2311827"/>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1911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Line Charts (best practices)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11</a:t>
            </a:fld>
            <a:endParaRPr lang="en-US"/>
          </a:p>
        </p:txBody>
      </p:sp>
      <p:sp>
        <p:nvSpPr>
          <p:cNvPr id="7" name="object 2">
            <a:extLst>
              <a:ext uri="{FF2B5EF4-FFF2-40B4-BE49-F238E27FC236}">
                <a16:creationId xmlns:a16="http://schemas.microsoft.com/office/drawing/2014/main" id="{04689860-2D4D-4C6D-8205-71073C808271}"/>
              </a:ext>
            </a:extLst>
          </p:cNvPr>
          <p:cNvSpPr txBox="1"/>
          <p:nvPr/>
        </p:nvSpPr>
        <p:spPr>
          <a:xfrm>
            <a:off x="3327284" y="2940937"/>
            <a:ext cx="2577362" cy="918200"/>
          </a:xfrm>
          <a:prstGeom prst="rect">
            <a:avLst/>
          </a:prstGeom>
        </p:spPr>
        <p:txBody>
          <a:bodyPr vert="horz" wrap="square" lIns="0" tIns="12700" rIns="0" bIns="0" rtlCol="0">
            <a:spAutoFit/>
          </a:bodyPr>
          <a:lstStyle/>
          <a:p>
            <a:pPr marL="12700">
              <a:lnSpc>
                <a:spcPct val="100000"/>
              </a:lnSpc>
              <a:spcBef>
                <a:spcPts val="100"/>
              </a:spcBef>
            </a:pPr>
            <a:r>
              <a:rPr sz="1100" b="1" spc="170" dirty="0">
                <a:solidFill>
                  <a:srgbClr val="4F4F4F"/>
                </a:solidFill>
                <a:latin typeface="Verdana" panose="020B0604030504040204" pitchFamily="34" charset="0"/>
                <a:ea typeface="Verdana" panose="020B0604030504040204" pitchFamily="34" charset="0"/>
                <a:cs typeface="Calibri"/>
              </a:rPr>
              <a:t>DON’T</a:t>
            </a:r>
            <a:r>
              <a:rPr sz="1100" b="1" spc="55"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PLOT</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MORE</a:t>
            </a:r>
            <a:r>
              <a:rPr sz="1100" b="1" spc="60" dirty="0">
                <a:solidFill>
                  <a:srgbClr val="4F4F4F"/>
                </a:solidFill>
                <a:latin typeface="Verdana" panose="020B0604030504040204" pitchFamily="34" charset="0"/>
                <a:ea typeface="Verdana" panose="020B0604030504040204" pitchFamily="34" charset="0"/>
                <a:cs typeface="Calibri"/>
              </a:rPr>
              <a:t> </a:t>
            </a:r>
            <a:r>
              <a:rPr sz="1100" b="1" spc="215" dirty="0">
                <a:solidFill>
                  <a:srgbClr val="4F4F4F"/>
                </a:solidFill>
                <a:latin typeface="Verdana" panose="020B0604030504040204" pitchFamily="34" charset="0"/>
                <a:ea typeface="Verdana" panose="020B0604030504040204" pitchFamily="34" charset="0"/>
                <a:cs typeface="Calibri"/>
              </a:rPr>
              <a:t>THAN</a:t>
            </a:r>
            <a:r>
              <a:rPr sz="1100" b="1" spc="60" dirty="0">
                <a:solidFill>
                  <a:srgbClr val="4F4F4F"/>
                </a:solidFill>
                <a:latin typeface="Verdana" panose="020B0604030504040204" pitchFamily="34" charset="0"/>
                <a:ea typeface="Verdana" panose="020B0604030504040204" pitchFamily="34" charset="0"/>
                <a:cs typeface="Calibri"/>
              </a:rPr>
              <a:t> </a:t>
            </a:r>
            <a:r>
              <a:rPr sz="1100" b="1" spc="125" dirty="0">
                <a:solidFill>
                  <a:srgbClr val="4F4F4F"/>
                </a:solidFill>
                <a:latin typeface="Verdana" panose="020B0604030504040204" pitchFamily="34" charset="0"/>
                <a:ea typeface="Verdana" panose="020B0604030504040204" pitchFamily="34" charset="0"/>
                <a:cs typeface="Calibri"/>
              </a:rPr>
              <a:t>4</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LINES</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50"/>
              </a:spcBef>
            </a:pPr>
            <a:r>
              <a:rPr sz="1200" spc="-30" dirty="0">
                <a:solidFill>
                  <a:srgbClr val="4F4F4F"/>
                </a:solidFill>
                <a:latin typeface="Verdana" panose="020B0604030504040204" pitchFamily="34" charset="0"/>
                <a:ea typeface="Verdana" panose="020B0604030504040204" pitchFamily="34" charset="0"/>
                <a:cs typeface="Arial"/>
              </a:rPr>
              <a:t>If </a:t>
            </a:r>
            <a:r>
              <a:rPr sz="1200" dirty="0">
                <a:solidFill>
                  <a:srgbClr val="4F4F4F"/>
                </a:solidFill>
                <a:latin typeface="Verdana" panose="020B0604030504040204" pitchFamily="34" charset="0"/>
                <a:ea typeface="Verdana" panose="020B0604030504040204" pitchFamily="34" charset="0"/>
                <a:cs typeface="Arial"/>
              </a:rPr>
              <a:t>you </a:t>
            </a:r>
            <a:r>
              <a:rPr sz="1200" spc="10" dirty="0">
                <a:solidFill>
                  <a:srgbClr val="4F4F4F"/>
                </a:solidFill>
                <a:latin typeface="Verdana" panose="020B0604030504040204" pitchFamily="34" charset="0"/>
                <a:ea typeface="Verdana" panose="020B0604030504040204" pitchFamily="34" charset="0"/>
                <a:cs typeface="Arial"/>
              </a:rPr>
              <a:t>need </a:t>
            </a:r>
            <a:r>
              <a:rPr sz="1200" spc="25" dirty="0">
                <a:solidFill>
                  <a:srgbClr val="4F4F4F"/>
                </a:solidFill>
                <a:latin typeface="Verdana" panose="020B0604030504040204" pitchFamily="34" charset="0"/>
                <a:ea typeface="Verdana" panose="020B0604030504040204" pitchFamily="34" charset="0"/>
                <a:cs typeface="Arial"/>
              </a:rPr>
              <a:t>to </a:t>
            </a:r>
            <a:r>
              <a:rPr sz="1200" spc="-10" dirty="0">
                <a:solidFill>
                  <a:srgbClr val="4F4F4F"/>
                </a:solidFill>
                <a:latin typeface="Verdana" panose="020B0604030504040204" pitchFamily="34" charset="0"/>
                <a:ea typeface="Verdana" panose="020B0604030504040204" pitchFamily="34" charset="0"/>
                <a:cs typeface="Arial"/>
              </a:rPr>
              <a:t>display </a:t>
            </a:r>
            <a:r>
              <a:rPr sz="1200" spc="-25" dirty="0">
                <a:solidFill>
                  <a:srgbClr val="4F4F4F"/>
                </a:solidFill>
                <a:latin typeface="Verdana" panose="020B0604030504040204" pitchFamily="34" charset="0"/>
                <a:ea typeface="Verdana" panose="020B0604030504040204" pitchFamily="34" charset="0"/>
                <a:cs typeface="Arial"/>
              </a:rPr>
              <a:t>more, </a:t>
            </a:r>
            <a:r>
              <a:rPr sz="1200" dirty="0">
                <a:solidFill>
                  <a:srgbClr val="4F4F4F"/>
                </a:solidFill>
                <a:latin typeface="Verdana" panose="020B0604030504040204" pitchFamily="34" charset="0"/>
                <a:ea typeface="Verdana" panose="020B0604030504040204" pitchFamily="34" charset="0"/>
                <a:cs typeface="Arial"/>
              </a:rPr>
              <a:t>break </a:t>
            </a:r>
            <a:r>
              <a:rPr sz="1200" spc="-5" dirty="0">
                <a:solidFill>
                  <a:srgbClr val="4F4F4F"/>
                </a:solidFill>
                <a:latin typeface="Verdana" panose="020B0604030504040204" pitchFamily="34" charset="0"/>
                <a:ea typeface="Verdana" panose="020B0604030504040204" pitchFamily="34" charset="0"/>
                <a:cs typeface="Arial"/>
              </a:rPr>
              <a:t>them </a:t>
            </a:r>
            <a:r>
              <a:rPr sz="1200" spc="15" dirty="0">
                <a:solidFill>
                  <a:srgbClr val="4F4F4F"/>
                </a:solidFill>
                <a:latin typeface="Verdana" panose="020B0604030504040204" pitchFamily="34" charset="0"/>
                <a:ea typeface="Verdana" panose="020B0604030504040204" pitchFamily="34" charset="0"/>
                <a:cs typeface="Arial"/>
              </a:rPr>
              <a:t>out</a:t>
            </a:r>
            <a:r>
              <a:rPr sz="1200" spc="-295" dirty="0">
                <a:solidFill>
                  <a:srgbClr val="4F4F4F"/>
                </a:solidFill>
                <a:latin typeface="Verdana" panose="020B0604030504040204" pitchFamily="34" charset="0"/>
                <a:ea typeface="Verdana" panose="020B0604030504040204" pitchFamily="34" charset="0"/>
                <a:cs typeface="Arial"/>
              </a:rPr>
              <a:t> </a:t>
            </a:r>
            <a:r>
              <a:rPr lang="en-US" sz="1200" spc="-295"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into</a:t>
            </a:r>
            <a:r>
              <a:rPr lang="en-US" sz="1200" spc="10" dirty="0">
                <a:solidFill>
                  <a:srgbClr val="4F4F4F"/>
                </a:solidFill>
                <a:latin typeface="Verdana" panose="020B0604030504040204" pitchFamily="34" charset="0"/>
                <a:ea typeface="Verdana" panose="020B0604030504040204" pitchFamily="34" charset="0"/>
                <a:cs typeface="Arial"/>
              </a:rPr>
              <a:t> </a:t>
            </a:r>
            <a:r>
              <a:rPr sz="1200" spc="-15" dirty="0">
                <a:solidFill>
                  <a:srgbClr val="4F4F4F"/>
                </a:solidFill>
                <a:latin typeface="Verdana" panose="020B0604030504040204" pitchFamily="34" charset="0"/>
                <a:ea typeface="Verdana" panose="020B0604030504040204" pitchFamily="34" charset="0"/>
                <a:cs typeface="Arial"/>
              </a:rPr>
              <a:t>separate </a:t>
            </a:r>
            <a:r>
              <a:rPr sz="1200" spc="-20" dirty="0">
                <a:solidFill>
                  <a:srgbClr val="4F4F4F"/>
                </a:solidFill>
                <a:latin typeface="Verdana" panose="020B0604030504040204" pitchFamily="34" charset="0"/>
                <a:ea typeface="Verdana" panose="020B0604030504040204" pitchFamily="34" charset="0"/>
                <a:cs typeface="Arial"/>
              </a:rPr>
              <a:t>charts </a:t>
            </a:r>
            <a:r>
              <a:rPr sz="1200" spc="10" dirty="0">
                <a:solidFill>
                  <a:srgbClr val="4F4F4F"/>
                </a:solidFill>
                <a:latin typeface="Verdana" panose="020B0604030504040204" pitchFamily="34" charset="0"/>
                <a:ea typeface="Verdana" panose="020B0604030504040204" pitchFamily="34" charset="0"/>
                <a:cs typeface="Arial"/>
              </a:rPr>
              <a:t>for </a:t>
            </a:r>
            <a:r>
              <a:rPr sz="1200" spc="15" dirty="0">
                <a:solidFill>
                  <a:srgbClr val="4F4F4F"/>
                </a:solidFill>
                <a:latin typeface="Verdana" panose="020B0604030504040204" pitchFamily="34" charset="0"/>
                <a:ea typeface="Verdana" panose="020B0604030504040204" pitchFamily="34" charset="0"/>
                <a:cs typeface="Arial"/>
              </a:rPr>
              <a:t>better</a:t>
            </a:r>
            <a:r>
              <a:rPr sz="1200" spc="-114" dirty="0">
                <a:solidFill>
                  <a:srgbClr val="4F4F4F"/>
                </a:solidFill>
                <a:latin typeface="Verdana" panose="020B0604030504040204" pitchFamily="34" charset="0"/>
                <a:ea typeface="Verdana" panose="020B0604030504040204" pitchFamily="34" charset="0"/>
                <a:cs typeface="Arial"/>
              </a:rPr>
              <a:t> </a:t>
            </a:r>
            <a:r>
              <a:rPr sz="1200" spc="-20" dirty="0">
                <a:solidFill>
                  <a:srgbClr val="4F4F4F"/>
                </a:solidFill>
                <a:latin typeface="Verdana" panose="020B0604030504040204" pitchFamily="34" charset="0"/>
                <a:ea typeface="Verdana" panose="020B0604030504040204" pitchFamily="34" charset="0"/>
                <a:cs typeface="Arial"/>
              </a:rPr>
              <a:t>comparison.</a:t>
            </a:r>
            <a:endParaRPr sz="1200" dirty="0">
              <a:latin typeface="Verdana" panose="020B0604030504040204" pitchFamily="34" charset="0"/>
              <a:ea typeface="Verdana" panose="020B0604030504040204" pitchFamily="34" charset="0"/>
              <a:cs typeface="Arial"/>
            </a:endParaRPr>
          </a:p>
        </p:txBody>
      </p:sp>
      <p:sp>
        <p:nvSpPr>
          <p:cNvPr id="8" name="object 3">
            <a:extLst>
              <a:ext uri="{FF2B5EF4-FFF2-40B4-BE49-F238E27FC236}">
                <a16:creationId xmlns:a16="http://schemas.microsoft.com/office/drawing/2014/main" id="{7468B252-788D-4B81-80BF-61F77F2396C0}"/>
              </a:ext>
            </a:extLst>
          </p:cNvPr>
          <p:cNvSpPr txBox="1"/>
          <p:nvPr/>
        </p:nvSpPr>
        <p:spPr>
          <a:xfrm>
            <a:off x="6061894" y="2940937"/>
            <a:ext cx="2345529" cy="203205"/>
          </a:xfrm>
          <a:prstGeom prst="rect">
            <a:avLst/>
          </a:prstGeom>
        </p:spPr>
        <p:txBody>
          <a:bodyPr vert="horz" wrap="square" lIns="0" tIns="12700" rIns="0" bIns="0" rtlCol="0">
            <a:spAutoFit/>
          </a:bodyPr>
          <a:lstStyle/>
          <a:p>
            <a:pPr marL="12700">
              <a:lnSpc>
                <a:spcPct val="100000"/>
              </a:lnSpc>
              <a:spcBef>
                <a:spcPts val="100"/>
              </a:spcBef>
            </a:pPr>
            <a:r>
              <a:rPr sz="1100" b="1" spc="225" dirty="0">
                <a:solidFill>
                  <a:srgbClr val="4F4F4F"/>
                </a:solidFill>
                <a:latin typeface="Verdana" panose="020B0604030504040204" pitchFamily="34" charset="0"/>
                <a:ea typeface="Verdana" panose="020B0604030504040204" pitchFamily="34" charset="0"/>
                <a:cs typeface="Calibri"/>
              </a:rPr>
              <a:t>USE</a:t>
            </a:r>
            <a:r>
              <a:rPr sz="1100" b="1" spc="55" dirty="0">
                <a:solidFill>
                  <a:srgbClr val="4F4F4F"/>
                </a:solidFill>
                <a:latin typeface="Verdana" panose="020B0604030504040204" pitchFamily="34" charset="0"/>
                <a:ea typeface="Verdana" panose="020B0604030504040204" pitchFamily="34" charset="0"/>
                <a:cs typeface="Calibri"/>
              </a:rPr>
              <a:t> </a:t>
            </a:r>
            <a:r>
              <a:rPr sz="1100" b="1" spc="210" dirty="0">
                <a:solidFill>
                  <a:srgbClr val="4F4F4F"/>
                </a:solidFill>
                <a:latin typeface="Verdana" panose="020B0604030504040204" pitchFamily="34" charset="0"/>
                <a:ea typeface="Verdana" panose="020B0604030504040204" pitchFamily="34" charset="0"/>
                <a:cs typeface="Calibri"/>
              </a:rPr>
              <a:t>SOLID</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LINES</a:t>
            </a:r>
            <a:r>
              <a:rPr sz="1100" b="1" spc="60" dirty="0">
                <a:solidFill>
                  <a:srgbClr val="4F4F4F"/>
                </a:solidFill>
                <a:latin typeface="Verdana" panose="020B0604030504040204" pitchFamily="34" charset="0"/>
                <a:ea typeface="Verdana" panose="020B0604030504040204" pitchFamily="34" charset="0"/>
                <a:cs typeface="Calibri"/>
              </a:rPr>
              <a:t> </a:t>
            </a:r>
            <a:r>
              <a:rPr sz="1100" b="1" spc="195" dirty="0">
                <a:solidFill>
                  <a:srgbClr val="4F4F4F"/>
                </a:solidFill>
                <a:latin typeface="Verdana" panose="020B0604030504040204" pitchFamily="34" charset="0"/>
                <a:ea typeface="Verdana" panose="020B0604030504040204" pitchFamily="34" charset="0"/>
                <a:cs typeface="Calibri"/>
              </a:rPr>
              <a:t>ONLY</a:t>
            </a:r>
            <a:endParaRPr sz="1100">
              <a:latin typeface="Verdana" panose="020B0604030504040204" pitchFamily="34" charset="0"/>
              <a:ea typeface="Verdana" panose="020B0604030504040204" pitchFamily="34" charset="0"/>
              <a:cs typeface="Calibri"/>
            </a:endParaRPr>
          </a:p>
          <a:p>
            <a:pPr marL="25400">
              <a:lnSpc>
                <a:spcPct val="100000"/>
              </a:lnSpc>
              <a:spcBef>
                <a:spcPts val="50"/>
              </a:spcBef>
            </a:pPr>
            <a:r>
              <a:rPr sz="1200" spc="-20" dirty="0">
                <a:solidFill>
                  <a:srgbClr val="4F4F4F"/>
                </a:solidFill>
                <a:latin typeface="Verdana" panose="020B0604030504040204" pitchFamily="34" charset="0"/>
                <a:ea typeface="Verdana" panose="020B0604030504040204" pitchFamily="34" charset="0"/>
                <a:cs typeface="Arial"/>
              </a:rPr>
              <a:t>Dashed </a:t>
            </a:r>
            <a:r>
              <a:rPr sz="1200" spc="-10" dirty="0">
                <a:solidFill>
                  <a:srgbClr val="4F4F4F"/>
                </a:solidFill>
                <a:latin typeface="Verdana" panose="020B0604030504040204" pitchFamily="34" charset="0"/>
                <a:ea typeface="Verdana" panose="020B0604030504040204" pitchFamily="34" charset="0"/>
                <a:cs typeface="Arial"/>
              </a:rPr>
              <a:t>and </a:t>
            </a:r>
            <a:r>
              <a:rPr sz="1200" spc="25" dirty="0">
                <a:solidFill>
                  <a:srgbClr val="4F4F4F"/>
                </a:solidFill>
                <a:latin typeface="Verdana" panose="020B0604030504040204" pitchFamily="34" charset="0"/>
                <a:ea typeface="Verdana" panose="020B0604030504040204" pitchFamily="34" charset="0"/>
                <a:cs typeface="Arial"/>
              </a:rPr>
              <a:t>dotted </a:t>
            </a:r>
            <a:r>
              <a:rPr sz="1200" spc="-10" dirty="0">
                <a:solidFill>
                  <a:srgbClr val="4F4F4F"/>
                </a:solidFill>
                <a:latin typeface="Verdana" panose="020B0604030504040204" pitchFamily="34" charset="0"/>
                <a:ea typeface="Verdana" panose="020B0604030504040204" pitchFamily="34" charset="0"/>
                <a:cs typeface="Arial"/>
              </a:rPr>
              <a:t>lines </a:t>
            </a:r>
            <a:r>
              <a:rPr sz="1200" spc="-25" dirty="0">
                <a:solidFill>
                  <a:srgbClr val="4F4F4F"/>
                </a:solidFill>
                <a:latin typeface="Verdana" panose="020B0604030504040204" pitchFamily="34" charset="0"/>
                <a:ea typeface="Verdana" panose="020B0604030504040204" pitchFamily="34" charset="0"/>
                <a:cs typeface="Arial"/>
              </a:rPr>
              <a:t>can </a:t>
            </a:r>
            <a:r>
              <a:rPr sz="1200" spc="20" dirty="0">
                <a:solidFill>
                  <a:srgbClr val="4F4F4F"/>
                </a:solidFill>
                <a:latin typeface="Verdana" panose="020B0604030504040204" pitchFamily="34" charset="0"/>
                <a:ea typeface="Verdana" panose="020B0604030504040204" pitchFamily="34" charset="0"/>
                <a:cs typeface="Arial"/>
              </a:rPr>
              <a:t>be</a:t>
            </a:r>
            <a:r>
              <a:rPr sz="1200" spc="-190"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distracting.</a:t>
            </a:r>
            <a:endParaRPr sz="1200">
              <a:latin typeface="Verdana" panose="020B0604030504040204" pitchFamily="34" charset="0"/>
              <a:ea typeface="Verdana" panose="020B0604030504040204" pitchFamily="34" charset="0"/>
              <a:cs typeface="Arial"/>
            </a:endParaRPr>
          </a:p>
        </p:txBody>
      </p:sp>
      <p:sp>
        <p:nvSpPr>
          <p:cNvPr id="9" name="object 4">
            <a:extLst>
              <a:ext uri="{FF2B5EF4-FFF2-40B4-BE49-F238E27FC236}">
                <a16:creationId xmlns:a16="http://schemas.microsoft.com/office/drawing/2014/main" id="{4AACCA1D-20AA-4D74-9E7F-F5E1C01C76B5}"/>
              </a:ext>
            </a:extLst>
          </p:cNvPr>
          <p:cNvSpPr txBox="1"/>
          <p:nvPr/>
        </p:nvSpPr>
        <p:spPr>
          <a:xfrm>
            <a:off x="6069117" y="5287948"/>
            <a:ext cx="2746637" cy="779059"/>
          </a:xfrm>
          <a:prstGeom prst="rect">
            <a:avLst/>
          </a:prstGeom>
        </p:spPr>
        <p:txBody>
          <a:bodyPr vert="horz" wrap="square" lIns="0" tIns="29845" rIns="0" bIns="0" rtlCol="0">
            <a:spAutoFit/>
          </a:bodyPr>
          <a:lstStyle/>
          <a:p>
            <a:pPr marL="12700">
              <a:lnSpc>
                <a:spcPct val="100000"/>
              </a:lnSpc>
              <a:spcBef>
                <a:spcPts val="235"/>
              </a:spcBef>
            </a:pPr>
            <a:r>
              <a:rPr sz="1100" b="1" spc="225" dirty="0">
                <a:solidFill>
                  <a:srgbClr val="4F4F4F"/>
                </a:solidFill>
                <a:latin typeface="Verdana" panose="020B0604030504040204" pitchFamily="34" charset="0"/>
                <a:ea typeface="Verdana" panose="020B0604030504040204" pitchFamily="34" charset="0"/>
                <a:cs typeface="Calibri"/>
              </a:rPr>
              <a:t>USE </a:t>
            </a:r>
            <a:r>
              <a:rPr sz="1100" b="1" spc="215" dirty="0">
                <a:solidFill>
                  <a:srgbClr val="4F4F4F"/>
                </a:solidFill>
                <a:latin typeface="Verdana" panose="020B0604030504040204" pitchFamily="34" charset="0"/>
                <a:ea typeface="Verdana" panose="020B0604030504040204" pitchFamily="34" charset="0"/>
                <a:cs typeface="Calibri"/>
              </a:rPr>
              <a:t>THE</a:t>
            </a:r>
            <a:r>
              <a:rPr sz="1100" b="1" spc="-235" dirty="0">
                <a:solidFill>
                  <a:srgbClr val="4F4F4F"/>
                </a:solidFill>
                <a:latin typeface="Verdana" panose="020B0604030504040204" pitchFamily="34" charset="0"/>
                <a:ea typeface="Verdana" panose="020B0604030504040204" pitchFamily="34" charset="0"/>
                <a:cs typeface="Calibri"/>
              </a:rPr>
              <a:t> </a:t>
            </a:r>
            <a:r>
              <a:rPr sz="1100" b="1" spc="185" dirty="0">
                <a:solidFill>
                  <a:srgbClr val="4F4F4F"/>
                </a:solidFill>
                <a:latin typeface="Verdana" panose="020B0604030504040204" pitchFamily="34" charset="0"/>
                <a:ea typeface="Verdana" panose="020B0604030504040204" pitchFamily="34" charset="0"/>
                <a:cs typeface="Calibri"/>
              </a:rPr>
              <a:t>RIGHT </a:t>
            </a:r>
            <a:r>
              <a:rPr sz="1100" b="1" spc="190" dirty="0">
                <a:solidFill>
                  <a:srgbClr val="4F4F4F"/>
                </a:solidFill>
                <a:latin typeface="Verdana" panose="020B0604030504040204" pitchFamily="34" charset="0"/>
                <a:ea typeface="Verdana" panose="020B0604030504040204" pitchFamily="34" charset="0"/>
                <a:cs typeface="Calibri"/>
              </a:rPr>
              <a:t>HEIGHT</a:t>
            </a:r>
            <a:endParaRPr sz="1100" dirty="0">
              <a:latin typeface="Verdana" panose="020B0604030504040204" pitchFamily="34" charset="0"/>
              <a:ea typeface="Verdana" panose="020B0604030504040204" pitchFamily="34" charset="0"/>
              <a:cs typeface="Calibri"/>
            </a:endParaRPr>
          </a:p>
          <a:p>
            <a:pPr marL="12700">
              <a:lnSpc>
                <a:spcPct val="100000"/>
              </a:lnSpc>
              <a:spcBef>
                <a:spcPts val="155"/>
              </a:spcBef>
            </a:pPr>
            <a:r>
              <a:rPr sz="1200" spc="-25" dirty="0">
                <a:solidFill>
                  <a:srgbClr val="4F4F4F"/>
                </a:solidFill>
                <a:latin typeface="Verdana" panose="020B0604030504040204" pitchFamily="34" charset="0"/>
                <a:ea typeface="Verdana" panose="020B0604030504040204" pitchFamily="34" charset="0"/>
                <a:cs typeface="Arial"/>
              </a:rPr>
              <a:t>Plot </a:t>
            </a:r>
            <a:r>
              <a:rPr sz="1200" spc="-15" dirty="0">
                <a:solidFill>
                  <a:srgbClr val="4F4F4F"/>
                </a:solidFill>
                <a:latin typeface="Verdana" panose="020B0604030504040204" pitchFamily="34" charset="0"/>
                <a:ea typeface="Verdana" panose="020B0604030504040204" pitchFamily="34" charset="0"/>
                <a:cs typeface="Arial"/>
              </a:rPr>
              <a:t>all </a:t>
            </a:r>
            <a:r>
              <a:rPr sz="1200" spc="-10" dirty="0">
                <a:solidFill>
                  <a:srgbClr val="4F4F4F"/>
                </a:solidFill>
                <a:latin typeface="Verdana" panose="020B0604030504040204" pitchFamily="34" charset="0"/>
                <a:ea typeface="Verdana" panose="020B0604030504040204" pitchFamily="34" charset="0"/>
                <a:cs typeface="Arial"/>
              </a:rPr>
              <a:t>data </a:t>
            </a:r>
            <a:r>
              <a:rPr sz="1200" dirty="0">
                <a:solidFill>
                  <a:srgbClr val="4F4F4F"/>
                </a:solidFill>
                <a:latin typeface="Verdana" panose="020B0604030504040204" pitchFamily="34" charset="0"/>
                <a:ea typeface="Verdana" panose="020B0604030504040204" pitchFamily="34" charset="0"/>
                <a:cs typeface="Arial"/>
              </a:rPr>
              <a:t>points </a:t>
            </a:r>
            <a:r>
              <a:rPr sz="1200" spc="-20" dirty="0">
                <a:solidFill>
                  <a:srgbClr val="4F4F4F"/>
                </a:solidFill>
                <a:latin typeface="Verdana" panose="020B0604030504040204" pitchFamily="34" charset="0"/>
                <a:ea typeface="Verdana" panose="020B0604030504040204" pitchFamily="34" charset="0"/>
                <a:cs typeface="Arial"/>
              </a:rPr>
              <a:t>so </a:t>
            </a:r>
            <a:r>
              <a:rPr sz="1200" dirty="0">
                <a:solidFill>
                  <a:srgbClr val="4F4F4F"/>
                </a:solidFill>
                <a:latin typeface="Verdana" panose="020B0604030504040204" pitchFamily="34" charset="0"/>
                <a:ea typeface="Verdana" panose="020B0604030504040204" pitchFamily="34" charset="0"/>
                <a:cs typeface="Arial"/>
              </a:rPr>
              <a:t>that </a:t>
            </a:r>
            <a:r>
              <a:rPr sz="1200" spc="10" dirty="0">
                <a:solidFill>
                  <a:srgbClr val="4F4F4F"/>
                </a:solidFill>
                <a:latin typeface="Verdana" panose="020B0604030504040204" pitchFamily="34" charset="0"/>
                <a:ea typeface="Verdana" panose="020B0604030504040204" pitchFamily="34" charset="0"/>
                <a:cs typeface="Arial"/>
              </a:rPr>
              <a:t>the </a:t>
            </a:r>
            <a:r>
              <a:rPr sz="1200" dirty="0">
                <a:solidFill>
                  <a:srgbClr val="4F4F4F"/>
                </a:solidFill>
                <a:latin typeface="Verdana" panose="020B0604030504040204" pitchFamily="34" charset="0"/>
                <a:ea typeface="Verdana" panose="020B0604030504040204" pitchFamily="34" charset="0"/>
                <a:cs typeface="Arial"/>
              </a:rPr>
              <a:t>line</a:t>
            </a:r>
            <a:r>
              <a:rPr sz="1200" spc="-229"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chart</a:t>
            </a:r>
            <a:r>
              <a:rPr lang="en-US" sz="1200" spc="-10" dirty="0">
                <a:solidFill>
                  <a:srgbClr val="4F4F4F"/>
                </a:solidFill>
                <a:latin typeface="Verdana" panose="020B0604030504040204" pitchFamily="34" charset="0"/>
                <a:ea typeface="Verdana" panose="020B0604030504040204" pitchFamily="34" charset="0"/>
                <a:cs typeface="Arial"/>
              </a:rPr>
              <a:t> </a:t>
            </a:r>
            <a:r>
              <a:rPr sz="1200" spc="-15" dirty="0">
                <a:solidFill>
                  <a:srgbClr val="4F4F4F"/>
                </a:solidFill>
                <a:latin typeface="Verdana" panose="020B0604030504040204" pitchFamily="34" charset="0"/>
                <a:ea typeface="Verdana" panose="020B0604030504040204" pitchFamily="34" charset="0"/>
                <a:cs typeface="Arial"/>
              </a:rPr>
              <a:t>takes </a:t>
            </a:r>
            <a:r>
              <a:rPr sz="1200" spc="5" dirty="0">
                <a:solidFill>
                  <a:srgbClr val="4F4F4F"/>
                </a:solidFill>
                <a:latin typeface="Verdana" panose="020B0604030504040204" pitchFamily="34" charset="0"/>
                <a:ea typeface="Verdana" panose="020B0604030504040204" pitchFamily="34" charset="0"/>
                <a:cs typeface="Arial"/>
              </a:rPr>
              <a:t>up </a:t>
            </a:r>
            <a:r>
              <a:rPr sz="1200" spc="-10" dirty="0">
                <a:solidFill>
                  <a:srgbClr val="4F4F4F"/>
                </a:solidFill>
                <a:latin typeface="Verdana" panose="020B0604030504040204" pitchFamily="34" charset="0"/>
                <a:ea typeface="Verdana" panose="020B0604030504040204" pitchFamily="34" charset="0"/>
                <a:cs typeface="Arial"/>
              </a:rPr>
              <a:t>approximately </a:t>
            </a:r>
            <a:r>
              <a:rPr sz="1200" dirty="0">
                <a:solidFill>
                  <a:srgbClr val="4F4F4F"/>
                </a:solidFill>
                <a:latin typeface="Verdana" panose="020B0604030504040204" pitchFamily="34" charset="0"/>
                <a:ea typeface="Verdana" panose="020B0604030504040204" pitchFamily="34" charset="0"/>
                <a:cs typeface="Arial"/>
              </a:rPr>
              <a:t>two-thirds </a:t>
            </a:r>
            <a:r>
              <a:rPr sz="1200" spc="15" dirty="0">
                <a:solidFill>
                  <a:srgbClr val="4F4F4F"/>
                </a:solidFill>
                <a:latin typeface="Verdana" panose="020B0604030504040204" pitchFamily="34" charset="0"/>
                <a:ea typeface="Verdana" panose="020B0604030504040204" pitchFamily="34" charset="0"/>
                <a:cs typeface="Arial"/>
              </a:rPr>
              <a:t>of </a:t>
            </a:r>
            <a:r>
              <a:rPr sz="1200" spc="10" dirty="0">
                <a:solidFill>
                  <a:srgbClr val="4F4F4F"/>
                </a:solidFill>
                <a:latin typeface="Verdana" panose="020B0604030504040204" pitchFamily="34" charset="0"/>
                <a:ea typeface="Verdana" panose="020B0604030504040204" pitchFamily="34" charset="0"/>
                <a:cs typeface="Arial"/>
              </a:rPr>
              <a:t>the</a:t>
            </a:r>
            <a:r>
              <a:rPr sz="1200" spc="-240" dirty="0">
                <a:solidFill>
                  <a:srgbClr val="4F4F4F"/>
                </a:solidFill>
                <a:latin typeface="Verdana" panose="020B0604030504040204" pitchFamily="34" charset="0"/>
                <a:ea typeface="Verdana" panose="020B0604030504040204" pitchFamily="34" charset="0"/>
                <a:cs typeface="Arial"/>
              </a:rPr>
              <a:t> </a:t>
            </a:r>
            <a:r>
              <a:rPr sz="1200" spc="-35" dirty="0">
                <a:solidFill>
                  <a:srgbClr val="4F4F4F"/>
                </a:solidFill>
                <a:latin typeface="Verdana" panose="020B0604030504040204" pitchFamily="34" charset="0"/>
                <a:ea typeface="Verdana" panose="020B0604030504040204" pitchFamily="34" charset="0"/>
                <a:cs typeface="Arial"/>
              </a:rPr>
              <a:t>y-axis’  </a:t>
            </a:r>
            <a:r>
              <a:rPr sz="1200" spc="5" dirty="0">
                <a:solidFill>
                  <a:srgbClr val="4F4F4F"/>
                </a:solidFill>
                <a:latin typeface="Verdana" panose="020B0604030504040204" pitchFamily="34" charset="0"/>
                <a:ea typeface="Verdana" panose="020B0604030504040204" pitchFamily="34" charset="0"/>
                <a:cs typeface="Arial"/>
              </a:rPr>
              <a:t>total</a:t>
            </a:r>
            <a:r>
              <a:rPr sz="1200" spc="-40" dirty="0">
                <a:solidFill>
                  <a:srgbClr val="4F4F4F"/>
                </a:solidFill>
                <a:latin typeface="Verdana" panose="020B0604030504040204" pitchFamily="34" charset="0"/>
                <a:ea typeface="Verdana" panose="020B0604030504040204" pitchFamily="34" charset="0"/>
                <a:cs typeface="Arial"/>
              </a:rPr>
              <a:t> </a:t>
            </a:r>
            <a:r>
              <a:rPr sz="1200" spc="-35" dirty="0">
                <a:solidFill>
                  <a:srgbClr val="4F4F4F"/>
                </a:solidFill>
                <a:latin typeface="Verdana" panose="020B0604030504040204" pitchFamily="34" charset="0"/>
                <a:ea typeface="Verdana" panose="020B0604030504040204" pitchFamily="34" charset="0"/>
                <a:cs typeface="Arial"/>
              </a:rPr>
              <a:t>scale.</a:t>
            </a:r>
            <a:endParaRPr sz="1200" dirty="0">
              <a:latin typeface="Verdana" panose="020B0604030504040204" pitchFamily="34" charset="0"/>
              <a:ea typeface="Verdana" panose="020B0604030504040204" pitchFamily="34" charset="0"/>
              <a:cs typeface="Arial"/>
            </a:endParaRPr>
          </a:p>
        </p:txBody>
      </p:sp>
      <p:sp>
        <p:nvSpPr>
          <p:cNvPr id="10" name="object 5">
            <a:extLst>
              <a:ext uri="{FF2B5EF4-FFF2-40B4-BE49-F238E27FC236}">
                <a16:creationId xmlns:a16="http://schemas.microsoft.com/office/drawing/2014/main" id="{DFCB98D7-AEB2-49CC-BE57-7E481A23A40B}"/>
              </a:ext>
            </a:extLst>
          </p:cNvPr>
          <p:cNvSpPr txBox="1"/>
          <p:nvPr/>
        </p:nvSpPr>
        <p:spPr>
          <a:xfrm>
            <a:off x="590551" y="2927414"/>
            <a:ext cx="2575662" cy="605838"/>
          </a:xfrm>
          <a:prstGeom prst="rect">
            <a:avLst/>
          </a:prstGeom>
        </p:spPr>
        <p:txBody>
          <a:bodyPr vert="horz" wrap="square" lIns="0" tIns="26034" rIns="0" bIns="0" rtlCol="0">
            <a:spAutoFit/>
          </a:bodyPr>
          <a:lstStyle/>
          <a:p>
            <a:pPr marL="20320">
              <a:lnSpc>
                <a:spcPct val="100000"/>
              </a:lnSpc>
              <a:spcBef>
                <a:spcPts val="204"/>
              </a:spcBef>
            </a:pPr>
            <a:r>
              <a:rPr sz="1100" b="1" spc="215" dirty="0">
                <a:solidFill>
                  <a:srgbClr val="4F4F4F"/>
                </a:solidFill>
                <a:latin typeface="Verdana" panose="020B0604030504040204" pitchFamily="34" charset="0"/>
                <a:ea typeface="Verdana" panose="020B0604030504040204" pitchFamily="34" charset="0"/>
                <a:cs typeface="Calibri"/>
              </a:rPr>
              <a:t>INCLUDE</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A</a:t>
            </a:r>
            <a:r>
              <a:rPr sz="1100" b="1" spc="60" dirty="0">
                <a:solidFill>
                  <a:srgbClr val="4F4F4F"/>
                </a:solidFill>
                <a:latin typeface="Verdana" panose="020B0604030504040204" pitchFamily="34" charset="0"/>
                <a:ea typeface="Verdana" panose="020B0604030504040204" pitchFamily="34" charset="0"/>
                <a:cs typeface="Calibri"/>
              </a:rPr>
              <a:t> </a:t>
            </a:r>
            <a:r>
              <a:rPr sz="1100" b="1" spc="265" dirty="0">
                <a:solidFill>
                  <a:srgbClr val="4F4F4F"/>
                </a:solidFill>
                <a:latin typeface="Verdana" panose="020B0604030504040204" pitchFamily="34" charset="0"/>
                <a:ea typeface="Verdana" panose="020B0604030504040204" pitchFamily="34" charset="0"/>
                <a:cs typeface="Calibri"/>
              </a:rPr>
              <a:t>ZERO</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BASELINE</a:t>
            </a:r>
            <a:r>
              <a:rPr sz="1100" b="1" spc="60" dirty="0">
                <a:solidFill>
                  <a:srgbClr val="4F4F4F"/>
                </a:solidFill>
                <a:latin typeface="Verdana" panose="020B0604030504040204" pitchFamily="34" charset="0"/>
                <a:ea typeface="Verdana" panose="020B0604030504040204" pitchFamily="34" charset="0"/>
                <a:cs typeface="Calibri"/>
              </a:rPr>
              <a:t> </a:t>
            </a:r>
            <a:r>
              <a:rPr sz="1100" b="1" spc="170" dirty="0">
                <a:solidFill>
                  <a:srgbClr val="4F4F4F"/>
                </a:solidFill>
                <a:latin typeface="Verdana" panose="020B0604030504040204" pitchFamily="34" charset="0"/>
                <a:ea typeface="Verdana" panose="020B0604030504040204" pitchFamily="34" charset="0"/>
                <a:cs typeface="Calibri"/>
              </a:rPr>
              <a:t>IF</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POSSIBLE</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20"/>
              </a:spcBef>
            </a:pPr>
            <a:r>
              <a:rPr sz="1200" spc="5" dirty="0">
                <a:solidFill>
                  <a:srgbClr val="4F4F4F"/>
                </a:solidFill>
                <a:latin typeface="Verdana" panose="020B0604030504040204" pitchFamily="34" charset="0"/>
                <a:ea typeface="Verdana" panose="020B0604030504040204" pitchFamily="34" charset="0"/>
                <a:cs typeface="Arial"/>
              </a:rPr>
              <a:t>Although </a:t>
            </a:r>
            <a:r>
              <a:rPr sz="1200" spc="-55" dirty="0">
                <a:solidFill>
                  <a:srgbClr val="4F4F4F"/>
                </a:solidFill>
                <a:latin typeface="Verdana" panose="020B0604030504040204" pitchFamily="34" charset="0"/>
                <a:ea typeface="Verdana" panose="020B0604030504040204" pitchFamily="34" charset="0"/>
                <a:cs typeface="Arial"/>
              </a:rPr>
              <a:t>a </a:t>
            </a:r>
            <a:r>
              <a:rPr sz="1200" dirty="0">
                <a:solidFill>
                  <a:srgbClr val="4F4F4F"/>
                </a:solidFill>
                <a:latin typeface="Verdana" panose="020B0604030504040204" pitchFamily="34" charset="0"/>
                <a:ea typeface="Verdana" panose="020B0604030504040204" pitchFamily="34" charset="0"/>
                <a:cs typeface="Arial"/>
              </a:rPr>
              <a:t>line </a:t>
            </a:r>
            <a:r>
              <a:rPr sz="1200" spc="-10" dirty="0">
                <a:solidFill>
                  <a:srgbClr val="4F4F4F"/>
                </a:solidFill>
                <a:latin typeface="Verdana" panose="020B0604030504040204" pitchFamily="34" charset="0"/>
                <a:ea typeface="Verdana" panose="020B0604030504040204" pitchFamily="34" charset="0"/>
                <a:cs typeface="Arial"/>
              </a:rPr>
              <a:t>chart </a:t>
            </a:r>
            <a:r>
              <a:rPr sz="1200" dirty="0">
                <a:solidFill>
                  <a:srgbClr val="4F4F4F"/>
                </a:solidFill>
                <a:latin typeface="Verdana" panose="020B0604030504040204" pitchFamily="34" charset="0"/>
                <a:ea typeface="Verdana" panose="020B0604030504040204" pitchFamily="34" charset="0"/>
                <a:cs typeface="Arial"/>
              </a:rPr>
              <a:t>does </a:t>
            </a:r>
            <a:r>
              <a:rPr sz="1200" spc="15" dirty="0">
                <a:solidFill>
                  <a:srgbClr val="4F4F4F"/>
                </a:solidFill>
                <a:latin typeface="Verdana" panose="020B0604030504040204" pitchFamily="34" charset="0"/>
                <a:ea typeface="Verdana" panose="020B0604030504040204" pitchFamily="34" charset="0"/>
                <a:cs typeface="Arial"/>
              </a:rPr>
              <a:t>not </a:t>
            </a:r>
            <a:r>
              <a:rPr sz="1200" spc="-20" dirty="0">
                <a:solidFill>
                  <a:srgbClr val="4F4F4F"/>
                </a:solidFill>
                <a:latin typeface="Verdana" panose="020B0604030504040204" pitchFamily="34" charset="0"/>
                <a:ea typeface="Verdana" panose="020B0604030504040204" pitchFamily="34" charset="0"/>
                <a:cs typeface="Arial"/>
              </a:rPr>
              <a:t>have </a:t>
            </a:r>
            <a:r>
              <a:rPr sz="1200" spc="25" dirty="0">
                <a:solidFill>
                  <a:srgbClr val="4F4F4F"/>
                </a:solidFill>
                <a:latin typeface="Verdana" panose="020B0604030504040204" pitchFamily="34" charset="0"/>
                <a:ea typeface="Verdana" panose="020B0604030504040204" pitchFamily="34" charset="0"/>
                <a:cs typeface="Arial"/>
              </a:rPr>
              <a:t>to </a:t>
            </a:r>
            <a:r>
              <a:rPr sz="1200" spc="-15" dirty="0">
                <a:solidFill>
                  <a:srgbClr val="4F4F4F"/>
                </a:solidFill>
                <a:latin typeface="Verdana" panose="020B0604030504040204" pitchFamily="34" charset="0"/>
                <a:ea typeface="Verdana" panose="020B0604030504040204" pitchFamily="34" charset="0"/>
                <a:cs typeface="Arial"/>
              </a:rPr>
              <a:t>start at </a:t>
            </a:r>
            <a:r>
              <a:rPr sz="1200" spc="-55" dirty="0">
                <a:solidFill>
                  <a:srgbClr val="4F4F4F"/>
                </a:solidFill>
                <a:latin typeface="Verdana" panose="020B0604030504040204" pitchFamily="34" charset="0"/>
                <a:ea typeface="Verdana" panose="020B0604030504040204" pitchFamily="34" charset="0"/>
                <a:cs typeface="Arial"/>
              </a:rPr>
              <a:t>a  </a:t>
            </a:r>
            <a:r>
              <a:rPr sz="1200" spc="-5" dirty="0">
                <a:solidFill>
                  <a:srgbClr val="4F4F4F"/>
                </a:solidFill>
                <a:latin typeface="Verdana" panose="020B0604030504040204" pitchFamily="34" charset="0"/>
                <a:ea typeface="Verdana" panose="020B0604030504040204" pitchFamily="34" charset="0"/>
                <a:cs typeface="Arial"/>
              </a:rPr>
              <a:t>zero </a:t>
            </a:r>
            <a:r>
              <a:rPr sz="1200" spc="-20" dirty="0">
                <a:solidFill>
                  <a:srgbClr val="4F4F4F"/>
                </a:solidFill>
                <a:latin typeface="Verdana" panose="020B0604030504040204" pitchFamily="34" charset="0"/>
                <a:ea typeface="Verdana" panose="020B0604030504040204" pitchFamily="34" charset="0"/>
                <a:cs typeface="Arial"/>
              </a:rPr>
              <a:t>baseline, </a:t>
            </a:r>
            <a:r>
              <a:rPr sz="1200" spc="15" dirty="0">
                <a:solidFill>
                  <a:srgbClr val="4F4F4F"/>
                </a:solidFill>
                <a:latin typeface="Verdana" panose="020B0604030504040204" pitchFamily="34" charset="0"/>
                <a:ea typeface="Verdana" panose="020B0604030504040204" pitchFamily="34" charset="0"/>
                <a:cs typeface="Arial"/>
              </a:rPr>
              <a:t>it </a:t>
            </a:r>
            <a:r>
              <a:rPr sz="1200" spc="-5" dirty="0">
                <a:solidFill>
                  <a:srgbClr val="4F4F4F"/>
                </a:solidFill>
                <a:latin typeface="Verdana" panose="020B0604030504040204" pitchFamily="34" charset="0"/>
                <a:ea typeface="Verdana" panose="020B0604030504040204" pitchFamily="34" charset="0"/>
                <a:cs typeface="Arial"/>
              </a:rPr>
              <a:t>should </a:t>
            </a:r>
            <a:r>
              <a:rPr sz="1200" spc="20" dirty="0">
                <a:solidFill>
                  <a:srgbClr val="4F4F4F"/>
                </a:solidFill>
                <a:latin typeface="Verdana" panose="020B0604030504040204" pitchFamily="34" charset="0"/>
                <a:ea typeface="Verdana" panose="020B0604030504040204" pitchFamily="34" charset="0"/>
                <a:cs typeface="Arial"/>
              </a:rPr>
              <a:t>be </a:t>
            </a:r>
            <a:r>
              <a:rPr sz="1200" spc="5" dirty="0">
                <a:solidFill>
                  <a:srgbClr val="4F4F4F"/>
                </a:solidFill>
                <a:latin typeface="Verdana" panose="020B0604030504040204" pitchFamily="34" charset="0"/>
                <a:ea typeface="Verdana" panose="020B0604030504040204" pitchFamily="34" charset="0"/>
                <a:cs typeface="Arial"/>
              </a:rPr>
              <a:t>included if </a:t>
            </a:r>
            <a:r>
              <a:rPr sz="1200" spc="-15" dirty="0">
                <a:solidFill>
                  <a:srgbClr val="4F4F4F"/>
                </a:solidFill>
                <a:latin typeface="Verdana" panose="020B0604030504040204" pitchFamily="34" charset="0"/>
                <a:ea typeface="Verdana" panose="020B0604030504040204" pitchFamily="34" charset="0"/>
                <a:cs typeface="Arial"/>
              </a:rPr>
              <a:t>possible.  </a:t>
            </a:r>
            <a:r>
              <a:rPr sz="1200" spc="-30" dirty="0">
                <a:solidFill>
                  <a:srgbClr val="4F4F4F"/>
                </a:solidFill>
                <a:latin typeface="Verdana" panose="020B0604030504040204" pitchFamily="34" charset="0"/>
                <a:ea typeface="Verdana" panose="020B0604030504040204" pitchFamily="34" charset="0"/>
                <a:cs typeface="Arial"/>
              </a:rPr>
              <a:t>If </a:t>
            </a:r>
            <a:r>
              <a:rPr sz="1200" spc="-5" dirty="0">
                <a:solidFill>
                  <a:srgbClr val="4F4F4F"/>
                </a:solidFill>
                <a:latin typeface="Verdana" panose="020B0604030504040204" pitchFamily="34" charset="0"/>
                <a:ea typeface="Verdana" panose="020B0604030504040204" pitchFamily="34" charset="0"/>
                <a:cs typeface="Arial"/>
              </a:rPr>
              <a:t>relatively </a:t>
            </a:r>
            <a:r>
              <a:rPr sz="1200" spc="-30" dirty="0">
                <a:solidFill>
                  <a:srgbClr val="4F4F4F"/>
                </a:solidFill>
                <a:latin typeface="Verdana" panose="020B0604030504040204" pitchFamily="34" charset="0"/>
                <a:ea typeface="Verdana" panose="020B0604030504040204" pitchFamily="34" charset="0"/>
                <a:cs typeface="Arial"/>
              </a:rPr>
              <a:t>small </a:t>
            </a:r>
            <a:r>
              <a:rPr sz="1200" spc="-5" dirty="0">
                <a:solidFill>
                  <a:srgbClr val="4F4F4F"/>
                </a:solidFill>
                <a:latin typeface="Verdana" panose="020B0604030504040204" pitchFamily="34" charset="0"/>
                <a:ea typeface="Verdana" panose="020B0604030504040204" pitchFamily="34" charset="0"/>
                <a:cs typeface="Arial"/>
              </a:rPr>
              <a:t>fluctuations in </a:t>
            </a:r>
            <a:r>
              <a:rPr sz="1200" spc="-10" dirty="0">
                <a:solidFill>
                  <a:srgbClr val="4F4F4F"/>
                </a:solidFill>
                <a:latin typeface="Verdana" panose="020B0604030504040204" pitchFamily="34" charset="0"/>
                <a:ea typeface="Verdana" panose="020B0604030504040204" pitchFamily="34" charset="0"/>
                <a:cs typeface="Arial"/>
              </a:rPr>
              <a:t>data </a:t>
            </a:r>
            <a:r>
              <a:rPr sz="1200" spc="-15" dirty="0">
                <a:solidFill>
                  <a:srgbClr val="4F4F4F"/>
                </a:solidFill>
                <a:latin typeface="Verdana" panose="020B0604030504040204" pitchFamily="34" charset="0"/>
                <a:ea typeface="Verdana" panose="020B0604030504040204" pitchFamily="34" charset="0"/>
                <a:cs typeface="Arial"/>
              </a:rPr>
              <a:t>are  </a:t>
            </a:r>
            <a:r>
              <a:rPr sz="1200" spc="-10" dirty="0">
                <a:solidFill>
                  <a:srgbClr val="4F4F4F"/>
                </a:solidFill>
                <a:latin typeface="Verdana" panose="020B0604030504040204" pitchFamily="34" charset="0"/>
                <a:ea typeface="Verdana" panose="020B0604030504040204" pitchFamily="34" charset="0"/>
                <a:cs typeface="Arial"/>
              </a:rPr>
              <a:t>meaningful </a:t>
            </a:r>
            <a:r>
              <a:rPr sz="1200" spc="-70" dirty="0">
                <a:solidFill>
                  <a:srgbClr val="4F4F4F"/>
                </a:solidFill>
                <a:latin typeface="Verdana" panose="020B0604030504040204" pitchFamily="34" charset="0"/>
                <a:ea typeface="Verdana" panose="020B0604030504040204" pitchFamily="34" charset="0"/>
                <a:cs typeface="Arial"/>
              </a:rPr>
              <a:t>(e.g., </a:t>
            </a:r>
            <a:r>
              <a:rPr sz="1200" spc="-5" dirty="0">
                <a:solidFill>
                  <a:srgbClr val="4F4F4F"/>
                </a:solidFill>
                <a:latin typeface="Verdana" panose="020B0604030504040204" pitchFamily="34" charset="0"/>
                <a:ea typeface="Verdana" panose="020B0604030504040204" pitchFamily="34" charset="0"/>
                <a:cs typeface="Arial"/>
              </a:rPr>
              <a:t>in </a:t>
            </a:r>
            <a:r>
              <a:rPr sz="1200" dirty="0">
                <a:solidFill>
                  <a:srgbClr val="4F4F4F"/>
                </a:solidFill>
                <a:latin typeface="Verdana" panose="020B0604030504040204" pitchFamily="34" charset="0"/>
                <a:ea typeface="Verdana" panose="020B0604030504040204" pitchFamily="34" charset="0"/>
                <a:cs typeface="Arial"/>
              </a:rPr>
              <a:t>stock </a:t>
            </a:r>
            <a:r>
              <a:rPr sz="1200" spc="-10" dirty="0">
                <a:solidFill>
                  <a:srgbClr val="4F4F4F"/>
                </a:solidFill>
                <a:latin typeface="Verdana" panose="020B0604030504040204" pitchFamily="34" charset="0"/>
                <a:ea typeface="Verdana" panose="020B0604030504040204" pitchFamily="34" charset="0"/>
                <a:cs typeface="Arial"/>
              </a:rPr>
              <a:t>market </a:t>
            </a:r>
            <a:r>
              <a:rPr sz="1200" spc="-50" dirty="0">
                <a:solidFill>
                  <a:srgbClr val="4F4F4F"/>
                </a:solidFill>
                <a:latin typeface="Verdana" panose="020B0604030504040204" pitchFamily="34" charset="0"/>
                <a:ea typeface="Verdana" panose="020B0604030504040204" pitchFamily="34" charset="0"/>
                <a:cs typeface="Arial"/>
              </a:rPr>
              <a:t>data), </a:t>
            </a:r>
            <a:r>
              <a:rPr sz="1200" dirty="0">
                <a:solidFill>
                  <a:srgbClr val="4F4F4F"/>
                </a:solidFill>
                <a:latin typeface="Verdana" panose="020B0604030504040204" pitchFamily="34" charset="0"/>
                <a:ea typeface="Verdana" panose="020B0604030504040204" pitchFamily="34" charset="0"/>
                <a:cs typeface="Arial"/>
              </a:rPr>
              <a:t>you </a:t>
            </a:r>
            <a:r>
              <a:rPr sz="1200" spc="-40" dirty="0">
                <a:solidFill>
                  <a:srgbClr val="4F4F4F"/>
                </a:solidFill>
                <a:latin typeface="Verdana" panose="020B0604030504040204" pitchFamily="34" charset="0"/>
                <a:ea typeface="Verdana" panose="020B0604030504040204" pitchFamily="34" charset="0"/>
                <a:cs typeface="Arial"/>
              </a:rPr>
              <a:t>may  </a:t>
            </a:r>
            <a:r>
              <a:rPr sz="1200" spc="-5" dirty="0">
                <a:solidFill>
                  <a:srgbClr val="4F4F4F"/>
                </a:solidFill>
                <a:latin typeface="Verdana" panose="020B0604030504040204" pitchFamily="34" charset="0"/>
                <a:ea typeface="Verdana" panose="020B0604030504040204" pitchFamily="34" charset="0"/>
                <a:cs typeface="Arial"/>
              </a:rPr>
              <a:t>truncate </a:t>
            </a:r>
            <a:r>
              <a:rPr sz="1200" spc="10" dirty="0">
                <a:solidFill>
                  <a:srgbClr val="4F4F4F"/>
                </a:solidFill>
                <a:latin typeface="Verdana" panose="020B0604030504040204" pitchFamily="34" charset="0"/>
                <a:ea typeface="Verdana" panose="020B0604030504040204" pitchFamily="34" charset="0"/>
                <a:cs typeface="Arial"/>
              </a:rPr>
              <a:t>the </a:t>
            </a:r>
            <a:r>
              <a:rPr sz="1200" spc="-25" dirty="0">
                <a:solidFill>
                  <a:srgbClr val="4F4F4F"/>
                </a:solidFill>
                <a:latin typeface="Verdana" panose="020B0604030504040204" pitchFamily="34" charset="0"/>
                <a:ea typeface="Verdana" panose="020B0604030504040204" pitchFamily="34" charset="0"/>
                <a:cs typeface="Arial"/>
              </a:rPr>
              <a:t>scale </a:t>
            </a:r>
            <a:r>
              <a:rPr sz="1200" spc="25" dirty="0">
                <a:solidFill>
                  <a:srgbClr val="4F4F4F"/>
                </a:solidFill>
                <a:latin typeface="Verdana" panose="020B0604030504040204" pitchFamily="34" charset="0"/>
                <a:ea typeface="Verdana" panose="020B0604030504040204" pitchFamily="34" charset="0"/>
                <a:cs typeface="Arial"/>
              </a:rPr>
              <a:t>to </a:t>
            </a:r>
            <a:r>
              <a:rPr sz="1200" spc="-20" dirty="0">
                <a:solidFill>
                  <a:srgbClr val="4F4F4F"/>
                </a:solidFill>
                <a:latin typeface="Verdana" panose="020B0604030504040204" pitchFamily="34" charset="0"/>
                <a:ea typeface="Verdana" panose="020B0604030504040204" pitchFamily="34" charset="0"/>
                <a:cs typeface="Arial"/>
              </a:rPr>
              <a:t>showcase </a:t>
            </a:r>
            <a:r>
              <a:rPr sz="1200" spc="-5" dirty="0">
                <a:solidFill>
                  <a:srgbClr val="4F4F4F"/>
                </a:solidFill>
                <a:latin typeface="Verdana" panose="020B0604030504040204" pitchFamily="34" charset="0"/>
                <a:ea typeface="Verdana" panose="020B0604030504040204" pitchFamily="34" charset="0"/>
                <a:cs typeface="Arial"/>
              </a:rPr>
              <a:t>these</a:t>
            </a:r>
            <a:r>
              <a:rPr sz="1200" spc="-165"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variances.</a:t>
            </a:r>
            <a:endParaRPr sz="1200" dirty="0">
              <a:latin typeface="Verdana" panose="020B0604030504040204" pitchFamily="34" charset="0"/>
              <a:ea typeface="Verdana" panose="020B0604030504040204" pitchFamily="34" charset="0"/>
              <a:cs typeface="Arial"/>
            </a:endParaRPr>
          </a:p>
        </p:txBody>
      </p:sp>
      <p:sp>
        <p:nvSpPr>
          <p:cNvPr id="11" name="object 6">
            <a:extLst>
              <a:ext uri="{FF2B5EF4-FFF2-40B4-BE49-F238E27FC236}">
                <a16:creationId xmlns:a16="http://schemas.microsoft.com/office/drawing/2014/main" id="{66EC0312-669E-44A9-B03B-2E104246F7E6}"/>
              </a:ext>
            </a:extLst>
          </p:cNvPr>
          <p:cNvSpPr txBox="1"/>
          <p:nvPr/>
        </p:nvSpPr>
        <p:spPr>
          <a:xfrm>
            <a:off x="3331958" y="5292230"/>
            <a:ext cx="2567578" cy="931664"/>
          </a:xfrm>
          <a:prstGeom prst="rect">
            <a:avLst/>
          </a:prstGeom>
        </p:spPr>
        <p:txBody>
          <a:bodyPr vert="horz" wrap="square" lIns="0" tIns="26034" rIns="0" bIns="0" rtlCol="0">
            <a:spAutoFit/>
          </a:bodyPr>
          <a:lstStyle/>
          <a:p>
            <a:pPr marL="12700">
              <a:lnSpc>
                <a:spcPct val="100000"/>
              </a:lnSpc>
              <a:spcBef>
                <a:spcPts val="204"/>
              </a:spcBef>
            </a:pPr>
            <a:r>
              <a:rPr sz="1100" b="1" spc="229" dirty="0">
                <a:solidFill>
                  <a:srgbClr val="4F4F4F"/>
                </a:solidFill>
                <a:latin typeface="Verdana" panose="020B0604030504040204" pitchFamily="34" charset="0"/>
                <a:ea typeface="Verdana" panose="020B0604030504040204" pitchFamily="34" charset="0"/>
                <a:cs typeface="Calibri"/>
              </a:rPr>
              <a:t>LABEL</a:t>
            </a:r>
            <a:r>
              <a:rPr sz="1100" b="1" spc="55" dirty="0">
                <a:solidFill>
                  <a:srgbClr val="4F4F4F"/>
                </a:solidFill>
                <a:latin typeface="Verdana" panose="020B0604030504040204" pitchFamily="34" charset="0"/>
                <a:ea typeface="Verdana" panose="020B0604030504040204" pitchFamily="34" charset="0"/>
                <a:cs typeface="Calibri"/>
              </a:rPr>
              <a:t> </a:t>
            </a:r>
            <a:r>
              <a:rPr sz="1100" b="1" spc="215" dirty="0">
                <a:solidFill>
                  <a:srgbClr val="4F4F4F"/>
                </a:solidFill>
                <a:latin typeface="Verdana" panose="020B0604030504040204" pitchFamily="34" charset="0"/>
                <a:ea typeface="Verdana" panose="020B0604030504040204" pitchFamily="34" charset="0"/>
                <a:cs typeface="Calibri"/>
              </a:rPr>
              <a:t>THE</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LINES</a:t>
            </a:r>
            <a:r>
              <a:rPr sz="1100" b="1" spc="55" dirty="0">
                <a:solidFill>
                  <a:srgbClr val="4F4F4F"/>
                </a:solidFill>
                <a:latin typeface="Verdana" panose="020B0604030504040204" pitchFamily="34" charset="0"/>
                <a:ea typeface="Verdana" panose="020B0604030504040204" pitchFamily="34" charset="0"/>
                <a:cs typeface="Calibri"/>
              </a:rPr>
              <a:t> </a:t>
            </a:r>
            <a:r>
              <a:rPr sz="1100" b="1" spc="204" dirty="0">
                <a:solidFill>
                  <a:srgbClr val="4F4F4F"/>
                </a:solidFill>
                <a:latin typeface="Verdana" panose="020B0604030504040204" pitchFamily="34" charset="0"/>
                <a:ea typeface="Verdana" panose="020B0604030504040204" pitchFamily="34" charset="0"/>
                <a:cs typeface="Calibri"/>
              </a:rPr>
              <a:t>DIRECTLY</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20"/>
              </a:spcBef>
            </a:pPr>
            <a:r>
              <a:rPr sz="1200" spc="-35" dirty="0">
                <a:solidFill>
                  <a:srgbClr val="4F4F4F"/>
                </a:solidFill>
                <a:latin typeface="Verdana" panose="020B0604030504040204" pitchFamily="34" charset="0"/>
                <a:ea typeface="Verdana" panose="020B0604030504040204" pitchFamily="34" charset="0"/>
                <a:cs typeface="Arial"/>
              </a:rPr>
              <a:t>This </a:t>
            </a:r>
            <a:r>
              <a:rPr sz="1200" spc="-5" dirty="0">
                <a:solidFill>
                  <a:srgbClr val="4F4F4F"/>
                </a:solidFill>
                <a:latin typeface="Verdana" panose="020B0604030504040204" pitchFamily="34" charset="0"/>
                <a:ea typeface="Verdana" panose="020B0604030504040204" pitchFamily="34" charset="0"/>
                <a:cs typeface="Arial"/>
              </a:rPr>
              <a:t>lets </a:t>
            </a:r>
            <a:r>
              <a:rPr sz="1200" spc="-10" dirty="0">
                <a:solidFill>
                  <a:srgbClr val="4F4F4F"/>
                </a:solidFill>
                <a:latin typeface="Verdana" panose="020B0604030504040204" pitchFamily="34" charset="0"/>
                <a:ea typeface="Verdana" panose="020B0604030504040204" pitchFamily="34" charset="0"/>
                <a:cs typeface="Arial"/>
              </a:rPr>
              <a:t>readers </a:t>
            </a:r>
            <a:r>
              <a:rPr sz="1200" dirty="0">
                <a:solidFill>
                  <a:srgbClr val="4F4F4F"/>
                </a:solidFill>
                <a:latin typeface="Verdana" panose="020B0604030504040204" pitchFamily="34" charset="0"/>
                <a:ea typeface="Verdana" panose="020B0604030504040204" pitchFamily="34" charset="0"/>
                <a:cs typeface="Arial"/>
              </a:rPr>
              <a:t>quickly </a:t>
            </a:r>
            <a:r>
              <a:rPr sz="1200" spc="5" dirty="0">
                <a:solidFill>
                  <a:srgbClr val="4F4F4F"/>
                </a:solidFill>
                <a:latin typeface="Verdana" panose="020B0604030504040204" pitchFamily="34" charset="0"/>
                <a:ea typeface="Verdana" panose="020B0604030504040204" pitchFamily="34" charset="0"/>
                <a:cs typeface="Arial"/>
              </a:rPr>
              <a:t>identify </a:t>
            </a:r>
            <a:r>
              <a:rPr sz="1200" spc="-10" dirty="0">
                <a:solidFill>
                  <a:srgbClr val="4F4F4F"/>
                </a:solidFill>
                <a:latin typeface="Verdana" panose="020B0604030504040204" pitchFamily="34" charset="0"/>
                <a:ea typeface="Verdana" panose="020B0604030504040204" pitchFamily="34" charset="0"/>
                <a:cs typeface="Arial"/>
              </a:rPr>
              <a:t>lines and  </a:t>
            </a:r>
            <a:r>
              <a:rPr sz="1200" spc="5" dirty="0">
                <a:solidFill>
                  <a:srgbClr val="4F4F4F"/>
                </a:solidFill>
                <a:latin typeface="Verdana" panose="020B0604030504040204" pitchFamily="34" charset="0"/>
                <a:ea typeface="Verdana" panose="020B0604030504040204" pitchFamily="34" charset="0"/>
                <a:cs typeface="Arial"/>
              </a:rPr>
              <a:t>corresponding </a:t>
            </a:r>
            <a:r>
              <a:rPr sz="1200" spc="-10" dirty="0">
                <a:solidFill>
                  <a:srgbClr val="4F4F4F"/>
                </a:solidFill>
                <a:latin typeface="Verdana" panose="020B0604030504040204" pitchFamily="34" charset="0"/>
                <a:ea typeface="Verdana" panose="020B0604030504040204" pitchFamily="34" charset="0"/>
                <a:cs typeface="Arial"/>
              </a:rPr>
              <a:t>labels instead </a:t>
            </a:r>
            <a:r>
              <a:rPr sz="1200" spc="15" dirty="0">
                <a:solidFill>
                  <a:srgbClr val="4F4F4F"/>
                </a:solidFill>
                <a:latin typeface="Verdana" panose="020B0604030504040204" pitchFamily="34" charset="0"/>
                <a:ea typeface="Verdana" panose="020B0604030504040204" pitchFamily="34" charset="0"/>
                <a:cs typeface="Arial"/>
              </a:rPr>
              <a:t>of</a:t>
            </a:r>
            <a:r>
              <a:rPr sz="1200" spc="-120" dirty="0">
                <a:solidFill>
                  <a:srgbClr val="4F4F4F"/>
                </a:solidFill>
                <a:latin typeface="Verdana" panose="020B0604030504040204" pitchFamily="34" charset="0"/>
                <a:ea typeface="Verdana" panose="020B0604030504040204" pitchFamily="34" charset="0"/>
                <a:cs typeface="Arial"/>
              </a:rPr>
              <a:t> </a:t>
            </a:r>
            <a:r>
              <a:rPr sz="1200" dirty="0">
                <a:solidFill>
                  <a:srgbClr val="4F4F4F"/>
                </a:solidFill>
                <a:latin typeface="Verdana" panose="020B0604030504040204" pitchFamily="34" charset="0"/>
                <a:ea typeface="Verdana" panose="020B0604030504040204" pitchFamily="34" charset="0"/>
                <a:cs typeface="Arial"/>
              </a:rPr>
              <a:t>referencing  </a:t>
            </a:r>
            <a:r>
              <a:rPr sz="1200" spc="-55" dirty="0">
                <a:solidFill>
                  <a:srgbClr val="4F4F4F"/>
                </a:solidFill>
                <a:latin typeface="Verdana" panose="020B0604030504040204" pitchFamily="34" charset="0"/>
                <a:ea typeface="Verdana" panose="020B0604030504040204" pitchFamily="34" charset="0"/>
                <a:cs typeface="Arial"/>
              </a:rPr>
              <a:t>a</a:t>
            </a:r>
            <a:r>
              <a:rPr sz="1200" spc="-40" dirty="0">
                <a:solidFill>
                  <a:srgbClr val="4F4F4F"/>
                </a:solidFill>
                <a:latin typeface="Verdana" panose="020B0604030504040204" pitchFamily="34" charset="0"/>
                <a:ea typeface="Verdana" panose="020B0604030504040204" pitchFamily="34" charset="0"/>
                <a:cs typeface="Arial"/>
              </a:rPr>
              <a:t> </a:t>
            </a:r>
            <a:r>
              <a:rPr sz="1200" dirty="0">
                <a:solidFill>
                  <a:srgbClr val="4F4F4F"/>
                </a:solidFill>
                <a:latin typeface="Verdana" panose="020B0604030504040204" pitchFamily="34" charset="0"/>
                <a:ea typeface="Verdana" panose="020B0604030504040204" pitchFamily="34" charset="0"/>
                <a:cs typeface="Arial"/>
              </a:rPr>
              <a:t>legend.</a:t>
            </a:r>
            <a:endParaRPr sz="1200" dirty="0">
              <a:latin typeface="Verdana" panose="020B0604030504040204" pitchFamily="34" charset="0"/>
              <a:ea typeface="Verdana" panose="020B0604030504040204" pitchFamily="34" charset="0"/>
              <a:cs typeface="Arial"/>
            </a:endParaRPr>
          </a:p>
        </p:txBody>
      </p:sp>
      <p:sp>
        <p:nvSpPr>
          <p:cNvPr id="12" name="object 8">
            <a:extLst>
              <a:ext uri="{FF2B5EF4-FFF2-40B4-BE49-F238E27FC236}">
                <a16:creationId xmlns:a16="http://schemas.microsoft.com/office/drawing/2014/main" id="{D8918C23-7049-4A90-ACFB-C4664A3A883A}"/>
              </a:ext>
            </a:extLst>
          </p:cNvPr>
          <p:cNvSpPr/>
          <p:nvPr/>
        </p:nvSpPr>
        <p:spPr>
          <a:xfrm>
            <a:off x="3334081" y="1573886"/>
            <a:ext cx="2567844" cy="1205738"/>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3" name="object 9">
            <a:extLst>
              <a:ext uri="{FF2B5EF4-FFF2-40B4-BE49-F238E27FC236}">
                <a16:creationId xmlns:a16="http://schemas.microsoft.com/office/drawing/2014/main" id="{F1E5E047-3BF1-4EF4-8C5D-050D4CDBA86B}"/>
              </a:ext>
            </a:extLst>
          </p:cNvPr>
          <p:cNvSpPr/>
          <p:nvPr/>
        </p:nvSpPr>
        <p:spPr>
          <a:xfrm>
            <a:off x="6075913" y="3938695"/>
            <a:ext cx="2567844" cy="1205738"/>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4" name="object 10">
            <a:extLst>
              <a:ext uri="{FF2B5EF4-FFF2-40B4-BE49-F238E27FC236}">
                <a16:creationId xmlns:a16="http://schemas.microsoft.com/office/drawing/2014/main" id="{F2520DDC-6A29-4881-9F20-6DE351830A89}"/>
              </a:ext>
            </a:extLst>
          </p:cNvPr>
          <p:cNvSpPr/>
          <p:nvPr/>
        </p:nvSpPr>
        <p:spPr>
          <a:xfrm>
            <a:off x="5659714" y="1707548"/>
            <a:ext cx="139712" cy="116936"/>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5" name="object 11">
            <a:extLst>
              <a:ext uri="{FF2B5EF4-FFF2-40B4-BE49-F238E27FC236}">
                <a16:creationId xmlns:a16="http://schemas.microsoft.com/office/drawing/2014/main" id="{F5440214-5CC4-466B-880C-860C0E1DD08C}"/>
              </a:ext>
            </a:extLst>
          </p:cNvPr>
          <p:cNvSpPr/>
          <p:nvPr/>
        </p:nvSpPr>
        <p:spPr>
          <a:xfrm>
            <a:off x="8401546" y="4072363"/>
            <a:ext cx="139712" cy="116936"/>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6" name="object 12">
            <a:extLst>
              <a:ext uri="{FF2B5EF4-FFF2-40B4-BE49-F238E27FC236}">
                <a16:creationId xmlns:a16="http://schemas.microsoft.com/office/drawing/2014/main" id="{835DE512-97D0-4AE5-A08D-87DC8781F63E}"/>
              </a:ext>
            </a:extLst>
          </p:cNvPr>
          <p:cNvSpPr/>
          <p:nvPr/>
        </p:nvSpPr>
        <p:spPr>
          <a:xfrm>
            <a:off x="4289571" y="1701670"/>
            <a:ext cx="122640" cy="122640"/>
          </a:xfrm>
          <a:prstGeom prst="rect">
            <a:avLst/>
          </a:prstGeom>
          <a:blipFill>
            <a:blip r:embed="rId3" cstate="print"/>
            <a:stretch>
              <a:fillRect/>
            </a:stretch>
          </a:blipFill>
        </p:spPr>
        <p:txBody>
          <a:bodyPr wrap="square" lIns="0" tIns="0" rIns="0" bIns="0" rtlCol="0"/>
          <a:lstStyle/>
          <a:p>
            <a:endParaRPr/>
          </a:p>
        </p:txBody>
      </p:sp>
      <p:sp>
        <p:nvSpPr>
          <p:cNvPr id="17" name="object 13">
            <a:extLst>
              <a:ext uri="{FF2B5EF4-FFF2-40B4-BE49-F238E27FC236}">
                <a16:creationId xmlns:a16="http://schemas.microsoft.com/office/drawing/2014/main" id="{02E7625C-FBC3-40C8-A629-CA855B2BCC4D}"/>
              </a:ext>
            </a:extLst>
          </p:cNvPr>
          <p:cNvSpPr/>
          <p:nvPr/>
        </p:nvSpPr>
        <p:spPr>
          <a:xfrm>
            <a:off x="7031404" y="4066484"/>
            <a:ext cx="122640" cy="122640"/>
          </a:xfrm>
          <a:prstGeom prst="rect">
            <a:avLst/>
          </a:prstGeom>
          <a:blipFill>
            <a:blip r:embed="rId4" cstate="print"/>
            <a:stretch>
              <a:fillRect/>
            </a:stretch>
          </a:blipFill>
        </p:spPr>
        <p:txBody>
          <a:bodyPr wrap="square" lIns="0" tIns="0" rIns="0" bIns="0" rtlCol="0"/>
          <a:lstStyle/>
          <a:p>
            <a:endParaRPr/>
          </a:p>
        </p:txBody>
      </p:sp>
      <p:sp>
        <p:nvSpPr>
          <p:cNvPr id="18" name="object 14">
            <a:extLst>
              <a:ext uri="{FF2B5EF4-FFF2-40B4-BE49-F238E27FC236}">
                <a16:creationId xmlns:a16="http://schemas.microsoft.com/office/drawing/2014/main" id="{01B2D454-535D-424D-A623-B4A5F9C1D78E}"/>
              </a:ext>
            </a:extLst>
          </p:cNvPr>
          <p:cNvSpPr/>
          <p:nvPr/>
        </p:nvSpPr>
        <p:spPr>
          <a:xfrm>
            <a:off x="4620865" y="1707551"/>
            <a:ext cx="0" cy="938551"/>
          </a:xfrm>
          <a:custGeom>
            <a:avLst/>
            <a:gdLst/>
            <a:ahLst/>
            <a:cxnLst/>
            <a:rect l="l" t="t" r="r" b="b"/>
            <a:pathLst>
              <a:path h="1753235">
                <a:moveTo>
                  <a:pt x="0" y="0"/>
                </a:moveTo>
                <a:lnTo>
                  <a:pt x="0" y="1752752"/>
                </a:lnTo>
              </a:path>
            </a:pathLst>
          </a:custGeom>
          <a:ln w="50800">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id="{88C564B9-205B-4467-90E3-194A13B085C1}"/>
              </a:ext>
            </a:extLst>
          </p:cNvPr>
          <p:cNvSpPr/>
          <p:nvPr/>
        </p:nvSpPr>
        <p:spPr>
          <a:xfrm>
            <a:off x="7362698" y="4072361"/>
            <a:ext cx="0" cy="938551"/>
          </a:xfrm>
          <a:custGeom>
            <a:avLst/>
            <a:gdLst/>
            <a:ahLst/>
            <a:cxnLst/>
            <a:rect l="l" t="t" r="r" b="b"/>
            <a:pathLst>
              <a:path h="1753234">
                <a:moveTo>
                  <a:pt x="0" y="0"/>
                </a:moveTo>
                <a:lnTo>
                  <a:pt x="0" y="1752752"/>
                </a:lnTo>
              </a:path>
            </a:pathLst>
          </a:custGeom>
          <a:ln w="50800">
            <a:solidFill>
              <a:srgbClr val="FFFFFF"/>
            </a:solidFill>
          </a:ln>
        </p:spPr>
        <p:txBody>
          <a:bodyPr wrap="square" lIns="0" tIns="0" rIns="0" bIns="0" rtlCol="0"/>
          <a:lstStyle/>
          <a:p>
            <a:endParaRPr/>
          </a:p>
        </p:txBody>
      </p:sp>
      <p:sp>
        <p:nvSpPr>
          <p:cNvPr id="20" name="object 16">
            <a:extLst>
              <a:ext uri="{FF2B5EF4-FFF2-40B4-BE49-F238E27FC236}">
                <a16:creationId xmlns:a16="http://schemas.microsoft.com/office/drawing/2014/main" id="{D99A0A57-DCBF-407F-BE10-ED1023A0B36E}"/>
              </a:ext>
            </a:extLst>
          </p:cNvPr>
          <p:cNvSpPr/>
          <p:nvPr/>
        </p:nvSpPr>
        <p:spPr>
          <a:xfrm>
            <a:off x="3473920" y="1707548"/>
            <a:ext cx="938551" cy="938551"/>
          </a:xfrm>
          <a:custGeom>
            <a:avLst/>
            <a:gdLst/>
            <a:ahLst/>
            <a:cxnLst/>
            <a:rect l="l" t="t" r="r" b="b"/>
            <a:pathLst>
              <a:path w="1753234" h="1753235">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E8EDED"/>
          </a:solidFill>
        </p:spPr>
        <p:txBody>
          <a:bodyPr wrap="square" lIns="0" tIns="0" rIns="0" bIns="0" rtlCol="0"/>
          <a:lstStyle/>
          <a:p>
            <a:endParaRPr/>
          </a:p>
        </p:txBody>
      </p:sp>
      <p:sp>
        <p:nvSpPr>
          <p:cNvPr id="21" name="object 17">
            <a:extLst>
              <a:ext uri="{FF2B5EF4-FFF2-40B4-BE49-F238E27FC236}">
                <a16:creationId xmlns:a16="http://schemas.microsoft.com/office/drawing/2014/main" id="{76252A73-06C0-43A7-B6CA-1CFAFB8478FD}"/>
              </a:ext>
            </a:extLst>
          </p:cNvPr>
          <p:cNvSpPr/>
          <p:nvPr/>
        </p:nvSpPr>
        <p:spPr>
          <a:xfrm>
            <a:off x="3474124" y="1707550"/>
            <a:ext cx="938211" cy="935832"/>
          </a:xfrm>
          <a:custGeom>
            <a:avLst/>
            <a:gdLst/>
            <a:ahLst/>
            <a:cxnLst/>
            <a:rect l="l" t="t" r="r" b="b"/>
            <a:pathLst>
              <a:path w="1752600" h="1748154">
                <a:moveTo>
                  <a:pt x="924079" y="1296"/>
                </a:moveTo>
                <a:lnTo>
                  <a:pt x="827910" y="1296"/>
                </a:lnTo>
                <a:lnTo>
                  <a:pt x="780504" y="5142"/>
                </a:lnTo>
                <a:lnTo>
                  <a:pt x="733842" y="11470"/>
                </a:lnTo>
                <a:lnTo>
                  <a:pt x="687991" y="20213"/>
                </a:lnTo>
                <a:lnTo>
                  <a:pt x="643019" y="31304"/>
                </a:lnTo>
                <a:lnTo>
                  <a:pt x="598992" y="44678"/>
                </a:lnTo>
                <a:lnTo>
                  <a:pt x="555977" y="60266"/>
                </a:lnTo>
                <a:lnTo>
                  <a:pt x="514040" y="78002"/>
                </a:lnTo>
                <a:lnTo>
                  <a:pt x="473249" y="97819"/>
                </a:lnTo>
                <a:lnTo>
                  <a:pt x="433671" y="119650"/>
                </a:lnTo>
                <a:lnTo>
                  <a:pt x="395371" y="143429"/>
                </a:lnTo>
                <a:lnTo>
                  <a:pt x="358418" y="169088"/>
                </a:lnTo>
                <a:lnTo>
                  <a:pt x="322878" y="196562"/>
                </a:lnTo>
                <a:lnTo>
                  <a:pt x="288817" y="225782"/>
                </a:lnTo>
                <a:lnTo>
                  <a:pt x="256303" y="256682"/>
                </a:lnTo>
                <a:lnTo>
                  <a:pt x="225402" y="289196"/>
                </a:lnTo>
                <a:lnTo>
                  <a:pt x="196182" y="323256"/>
                </a:lnTo>
                <a:lnTo>
                  <a:pt x="168708" y="358796"/>
                </a:lnTo>
                <a:lnTo>
                  <a:pt x="143048" y="395749"/>
                </a:lnTo>
                <a:lnTo>
                  <a:pt x="119269" y="434048"/>
                </a:lnTo>
                <a:lnTo>
                  <a:pt x="97438" y="473626"/>
                </a:lnTo>
                <a:lnTo>
                  <a:pt x="77621" y="514416"/>
                </a:lnTo>
                <a:lnTo>
                  <a:pt x="59885" y="556352"/>
                </a:lnTo>
                <a:lnTo>
                  <a:pt x="44297" y="599366"/>
                </a:lnTo>
                <a:lnTo>
                  <a:pt x="30923" y="643393"/>
                </a:lnTo>
                <a:lnTo>
                  <a:pt x="19832" y="688364"/>
                </a:lnTo>
                <a:lnTo>
                  <a:pt x="11089" y="734214"/>
                </a:lnTo>
                <a:lnTo>
                  <a:pt x="4761" y="780874"/>
                </a:lnTo>
                <a:lnTo>
                  <a:pt x="915" y="828280"/>
                </a:lnTo>
                <a:lnTo>
                  <a:pt x="0" y="862236"/>
                </a:lnTo>
                <a:lnTo>
                  <a:pt x="0" y="890491"/>
                </a:lnTo>
                <a:lnTo>
                  <a:pt x="4761" y="971856"/>
                </a:lnTo>
                <a:lnTo>
                  <a:pt x="11089" y="1018519"/>
                </a:lnTo>
                <a:lnTo>
                  <a:pt x="19832" y="1064371"/>
                </a:lnTo>
                <a:lnTo>
                  <a:pt x="30923" y="1109344"/>
                </a:lnTo>
                <a:lnTo>
                  <a:pt x="44297" y="1153372"/>
                </a:lnTo>
                <a:lnTo>
                  <a:pt x="59885" y="1196388"/>
                </a:lnTo>
                <a:lnTo>
                  <a:pt x="77621" y="1238325"/>
                </a:lnTo>
                <a:lnTo>
                  <a:pt x="97438" y="1279117"/>
                </a:lnTo>
                <a:lnTo>
                  <a:pt x="119269" y="1318696"/>
                </a:lnTo>
                <a:lnTo>
                  <a:pt x="143048" y="1356996"/>
                </a:lnTo>
                <a:lnTo>
                  <a:pt x="168708" y="1393950"/>
                </a:lnTo>
                <a:lnTo>
                  <a:pt x="196182" y="1429490"/>
                </a:lnTo>
                <a:lnTo>
                  <a:pt x="225402" y="1463551"/>
                </a:lnTo>
                <a:lnTo>
                  <a:pt x="256303" y="1496066"/>
                </a:lnTo>
                <a:lnTo>
                  <a:pt x="288817" y="1526967"/>
                </a:lnTo>
                <a:lnTo>
                  <a:pt x="322878" y="1556188"/>
                </a:lnTo>
                <a:lnTo>
                  <a:pt x="358418" y="1583661"/>
                </a:lnTo>
                <a:lnTo>
                  <a:pt x="395371" y="1609321"/>
                </a:lnTo>
                <a:lnTo>
                  <a:pt x="433671" y="1633100"/>
                </a:lnTo>
                <a:lnTo>
                  <a:pt x="473249" y="1654932"/>
                </a:lnTo>
                <a:lnTo>
                  <a:pt x="514040" y="1674749"/>
                </a:lnTo>
                <a:lnTo>
                  <a:pt x="555977" y="1692486"/>
                </a:lnTo>
                <a:lnTo>
                  <a:pt x="598992" y="1708074"/>
                </a:lnTo>
                <a:lnTo>
                  <a:pt x="643019" y="1721447"/>
                </a:lnTo>
                <a:lnTo>
                  <a:pt x="687991" y="1732538"/>
                </a:lnTo>
                <a:lnTo>
                  <a:pt x="733842" y="1741282"/>
                </a:lnTo>
                <a:lnTo>
                  <a:pt x="780504" y="1747609"/>
                </a:lnTo>
                <a:lnTo>
                  <a:pt x="786753" y="1748116"/>
                </a:lnTo>
                <a:lnTo>
                  <a:pt x="965236" y="1748116"/>
                </a:lnTo>
                <a:lnTo>
                  <a:pt x="1018148" y="1741282"/>
                </a:lnTo>
                <a:lnTo>
                  <a:pt x="1063998" y="1732538"/>
                </a:lnTo>
                <a:lnTo>
                  <a:pt x="1108970" y="1721447"/>
                </a:lnTo>
                <a:lnTo>
                  <a:pt x="1152998" y="1708074"/>
                </a:lnTo>
                <a:lnTo>
                  <a:pt x="1196013" y="1692486"/>
                </a:lnTo>
                <a:lnTo>
                  <a:pt x="1237949" y="1674749"/>
                </a:lnTo>
                <a:lnTo>
                  <a:pt x="1278740" y="1654932"/>
                </a:lnTo>
                <a:lnTo>
                  <a:pt x="1318319" y="1633100"/>
                </a:lnTo>
                <a:lnTo>
                  <a:pt x="1356618" y="1609321"/>
                </a:lnTo>
                <a:lnTo>
                  <a:pt x="1393571" y="1583661"/>
                </a:lnTo>
                <a:lnTo>
                  <a:pt x="1429112" y="1556188"/>
                </a:lnTo>
                <a:lnTo>
                  <a:pt x="1463172" y="1526967"/>
                </a:lnTo>
                <a:lnTo>
                  <a:pt x="1495686" y="1496066"/>
                </a:lnTo>
                <a:lnTo>
                  <a:pt x="1526587" y="1463551"/>
                </a:lnTo>
                <a:lnTo>
                  <a:pt x="1555808" y="1429490"/>
                </a:lnTo>
                <a:lnTo>
                  <a:pt x="1583281" y="1393950"/>
                </a:lnTo>
                <a:lnTo>
                  <a:pt x="1608941" y="1356996"/>
                </a:lnTo>
                <a:lnTo>
                  <a:pt x="1632720" y="1318696"/>
                </a:lnTo>
                <a:lnTo>
                  <a:pt x="1654551" y="1279117"/>
                </a:lnTo>
                <a:lnTo>
                  <a:pt x="1674369" y="1238325"/>
                </a:lnTo>
                <a:lnTo>
                  <a:pt x="1692105" y="1196388"/>
                </a:lnTo>
                <a:lnTo>
                  <a:pt x="1707693" y="1153372"/>
                </a:lnTo>
                <a:lnTo>
                  <a:pt x="1721066" y="1109344"/>
                </a:lnTo>
                <a:lnTo>
                  <a:pt x="1732158" y="1064371"/>
                </a:lnTo>
                <a:lnTo>
                  <a:pt x="1740901" y="1018519"/>
                </a:lnTo>
                <a:lnTo>
                  <a:pt x="1747228" y="971856"/>
                </a:lnTo>
                <a:lnTo>
                  <a:pt x="1751074" y="924449"/>
                </a:lnTo>
                <a:lnTo>
                  <a:pt x="1752371" y="876363"/>
                </a:lnTo>
                <a:lnTo>
                  <a:pt x="1751074" y="828280"/>
                </a:lnTo>
                <a:lnTo>
                  <a:pt x="1747228" y="780874"/>
                </a:lnTo>
                <a:lnTo>
                  <a:pt x="1740901" y="734214"/>
                </a:lnTo>
                <a:lnTo>
                  <a:pt x="1732158" y="688364"/>
                </a:lnTo>
                <a:lnTo>
                  <a:pt x="1721066" y="643393"/>
                </a:lnTo>
                <a:lnTo>
                  <a:pt x="1707693" y="599366"/>
                </a:lnTo>
                <a:lnTo>
                  <a:pt x="1692105" y="556352"/>
                </a:lnTo>
                <a:lnTo>
                  <a:pt x="1674369" y="514416"/>
                </a:lnTo>
                <a:lnTo>
                  <a:pt x="1654551" y="473626"/>
                </a:lnTo>
                <a:lnTo>
                  <a:pt x="1632720" y="434048"/>
                </a:lnTo>
                <a:lnTo>
                  <a:pt x="1608941" y="395749"/>
                </a:lnTo>
                <a:lnTo>
                  <a:pt x="1583281" y="358796"/>
                </a:lnTo>
                <a:lnTo>
                  <a:pt x="1555808" y="323256"/>
                </a:lnTo>
                <a:lnTo>
                  <a:pt x="1526587" y="289196"/>
                </a:lnTo>
                <a:lnTo>
                  <a:pt x="1495686" y="256682"/>
                </a:lnTo>
                <a:lnTo>
                  <a:pt x="1463172" y="225782"/>
                </a:lnTo>
                <a:lnTo>
                  <a:pt x="1429112" y="196562"/>
                </a:lnTo>
                <a:lnTo>
                  <a:pt x="1393571" y="169088"/>
                </a:lnTo>
                <a:lnTo>
                  <a:pt x="1356618" y="143429"/>
                </a:lnTo>
                <a:lnTo>
                  <a:pt x="1318319" y="119650"/>
                </a:lnTo>
                <a:lnTo>
                  <a:pt x="1278740" y="97819"/>
                </a:lnTo>
                <a:lnTo>
                  <a:pt x="1237949" y="78002"/>
                </a:lnTo>
                <a:lnTo>
                  <a:pt x="1196013" y="60266"/>
                </a:lnTo>
                <a:lnTo>
                  <a:pt x="1152998" y="44678"/>
                </a:lnTo>
                <a:lnTo>
                  <a:pt x="1108970" y="31304"/>
                </a:lnTo>
                <a:lnTo>
                  <a:pt x="1063998" y="20213"/>
                </a:lnTo>
                <a:lnTo>
                  <a:pt x="1018148" y="11470"/>
                </a:lnTo>
                <a:lnTo>
                  <a:pt x="971486" y="5142"/>
                </a:lnTo>
                <a:lnTo>
                  <a:pt x="924079" y="1296"/>
                </a:lnTo>
                <a:close/>
              </a:path>
              <a:path w="1752600" h="1748154">
                <a:moveTo>
                  <a:pt x="875995" y="0"/>
                </a:moveTo>
                <a:lnTo>
                  <a:pt x="827910" y="1296"/>
                </a:lnTo>
                <a:lnTo>
                  <a:pt x="924079" y="1296"/>
                </a:lnTo>
                <a:lnTo>
                  <a:pt x="875995" y="0"/>
                </a:lnTo>
                <a:close/>
              </a:path>
            </a:pathLst>
          </a:custGeom>
          <a:solidFill>
            <a:srgbClr val="FFFFFF"/>
          </a:solidFill>
        </p:spPr>
        <p:txBody>
          <a:bodyPr wrap="square" lIns="0" tIns="0" rIns="0" bIns="0" rtlCol="0"/>
          <a:lstStyle/>
          <a:p>
            <a:endParaRPr/>
          </a:p>
        </p:txBody>
      </p:sp>
      <p:sp>
        <p:nvSpPr>
          <p:cNvPr id="22" name="object 18">
            <a:extLst>
              <a:ext uri="{FF2B5EF4-FFF2-40B4-BE49-F238E27FC236}">
                <a16:creationId xmlns:a16="http://schemas.microsoft.com/office/drawing/2014/main" id="{6A168487-4487-41A1-A877-A872C2D6B329}"/>
              </a:ext>
            </a:extLst>
          </p:cNvPr>
          <p:cNvSpPr/>
          <p:nvPr/>
        </p:nvSpPr>
        <p:spPr>
          <a:xfrm>
            <a:off x="3496418" y="2253052"/>
            <a:ext cx="102255" cy="81572"/>
          </a:xfrm>
          <a:prstGeom prst="rect">
            <a:avLst/>
          </a:prstGeom>
          <a:blipFill>
            <a:blip r:embed="rId5" cstate="print"/>
            <a:stretch>
              <a:fillRect/>
            </a:stretch>
          </a:blipFill>
        </p:spPr>
        <p:txBody>
          <a:bodyPr wrap="square" lIns="0" tIns="0" rIns="0" bIns="0" rtlCol="0"/>
          <a:lstStyle/>
          <a:p>
            <a:endParaRPr/>
          </a:p>
        </p:txBody>
      </p:sp>
      <p:sp>
        <p:nvSpPr>
          <p:cNvPr id="23" name="object 19">
            <a:extLst>
              <a:ext uri="{FF2B5EF4-FFF2-40B4-BE49-F238E27FC236}">
                <a16:creationId xmlns:a16="http://schemas.microsoft.com/office/drawing/2014/main" id="{C0C2E6EE-6EE0-485F-B403-0A4C92D39C32}"/>
              </a:ext>
            </a:extLst>
          </p:cNvPr>
          <p:cNvSpPr/>
          <p:nvPr/>
        </p:nvSpPr>
        <p:spPr>
          <a:xfrm>
            <a:off x="3582544" y="2253274"/>
            <a:ext cx="172685" cy="53029"/>
          </a:xfrm>
          <a:custGeom>
            <a:avLst/>
            <a:gdLst/>
            <a:ahLst/>
            <a:cxnLst/>
            <a:rect l="l" t="t" r="r" b="b"/>
            <a:pathLst>
              <a:path w="322579" h="99060">
                <a:moveTo>
                  <a:pt x="10769" y="0"/>
                </a:moveTo>
                <a:lnTo>
                  <a:pt x="3492" y="4457"/>
                </a:lnTo>
                <a:lnTo>
                  <a:pt x="0" y="18935"/>
                </a:lnTo>
                <a:lnTo>
                  <a:pt x="4457" y="26212"/>
                </a:lnTo>
                <a:lnTo>
                  <a:pt x="305092" y="98666"/>
                </a:lnTo>
                <a:lnTo>
                  <a:pt x="306158" y="98793"/>
                </a:lnTo>
                <a:lnTo>
                  <a:pt x="313283" y="98793"/>
                </a:lnTo>
                <a:lnTo>
                  <a:pt x="318808" y="94653"/>
                </a:lnTo>
                <a:lnTo>
                  <a:pt x="322033" y="81229"/>
                </a:lnTo>
                <a:lnTo>
                  <a:pt x="317588" y="73952"/>
                </a:lnTo>
                <a:lnTo>
                  <a:pt x="10769" y="0"/>
                </a:lnTo>
                <a:close/>
              </a:path>
            </a:pathLst>
          </a:custGeom>
          <a:solidFill>
            <a:srgbClr val="21BAF2"/>
          </a:solidFill>
        </p:spPr>
        <p:txBody>
          <a:bodyPr wrap="square" lIns="0" tIns="0" rIns="0" bIns="0" rtlCol="0"/>
          <a:lstStyle/>
          <a:p>
            <a:endParaRPr/>
          </a:p>
        </p:txBody>
      </p:sp>
      <p:sp>
        <p:nvSpPr>
          <p:cNvPr id="24" name="object 20">
            <a:extLst>
              <a:ext uri="{FF2B5EF4-FFF2-40B4-BE49-F238E27FC236}">
                <a16:creationId xmlns:a16="http://schemas.microsoft.com/office/drawing/2014/main" id="{8A04C164-7A3A-4965-92A1-BE5F3D50BFAA}"/>
              </a:ext>
            </a:extLst>
          </p:cNvPr>
          <p:cNvSpPr/>
          <p:nvPr/>
        </p:nvSpPr>
        <p:spPr>
          <a:xfrm>
            <a:off x="3738797" y="1913553"/>
            <a:ext cx="173025" cy="392621"/>
          </a:xfrm>
          <a:custGeom>
            <a:avLst/>
            <a:gdLst/>
            <a:ahLst/>
            <a:cxnLst/>
            <a:rect l="l" t="t" r="r" b="b"/>
            <a:pathLst>
              <a:path w="323215" h="733425">
                <a:moveTo>
                  <a:pt x="305942" y="0"/>
                </a:moveTo>
                <a:lnTo>
                  <a:pt x="298043" y="3276"/>
                </a:lnTo>
                <a:lnTo>
                  <a:pt x="0" y="721626"/>
                </a:lnTo>
                <a:lnTo>
                  <a:pt x="3263" y="729526"/>
                </a:lnTo>
                <a:lnTo>
                  <a:pt x="11836" y="733069"/>
                </a:lnTo>
                <a:lnTo>
                  <a:pt x="13576" y="733399"/>
                </a:lnTo>
                <a:lnTo>
                  <a:pt x="20586" y="733399"/>
                </a:lnTo>
                <a:lnTo>
                  <a:pt x="25603" y="730275"/>
                </a:lnTo>
                <a:lnTo>
                  <a:pt x="322960" y="13614"/>
                </a:lnTo>
                <a:lnTo>
                  <a:pt x="319697" y="5715"/>
                </a:lnTo>
                <a:lnTo>
                  <a:pt x="305942" y="0"/>
                </a:lnTo>
                <a:close/>
              </a:path>
            </a:pathLst>
          </a:custGeom>
          <a:solidFill>
            <a:srgbClr val="21BAF2"/>
          </a:solidFill>
        </p:spPr>
        <p:txBody>
          <a:bodyPr wrap="square" lIns="0" tIns="0" rIns="0" bIns="0" rtlCol="0"/>
          <a:lstStyle/>
          <a:p>
            <a:endParaRPr/>
          </a:p>
        </p:txBody>
      </p:sp>
      <p:sp>
        <p:nvSpPr>
          <p:cNvPr id="25" name="object 21">
            <a:extLst>
              <a:ext uri="{FF2B5EF4-FFF2-40B4-BE49-F238E27FC236}">
                <a16:creationId xmlns:a16="http://schemas.microsoft.com/office/drawing/2014/main" id="{B197A73B-11A8-4A65-B452-D733F0408518}"/>
              </a:ext>
            </a:extLst>
          </p:cNvPr>
          <p:cNvSpPr/>
          <p:nvPr/>
        </p:nvSpPr>
        <p:spPr>
          <a:xfrm>
            <a:off x="6081902" y="1573886"/>
            <a:ext cx="2567579" cy="1205628"/>
          </a:xfrm>
          <a:prstGeom prst="rect">
            <a:avLst/>
          </a:prstGeom>
          <a:blipFill>
            <a:blip r:embed="rId6" cstate="print"/>
            <a:stretch>
              <a:fillRect/>
            </a:stretch>
          </a:blipFill>
        </p:spPr>
        <p:txBody>
          <a:bodyPr wrap="square" lIns="0" tIns="0" rIns="0" bIns="0" rtlCol="0"/>
          <a:lstStyle/>
          <a:p>
            <a:endParaRPr/>
          </a:p>
        </p:txBody>
      </p:sp>
      <p:sp>
        <p:nvSpPr>
          <p:cNvPr id="26" name="object 22">
            <a:extLst>
              <a:ext uri="{FF2B5EF4-FFF2-40B4-BE49-F238E27FC236}">
                <a16:creationId xmlns:a16="http://schemas.microsoft.com/office/drawing/2014/main" id="{7D1C6476-B5EF-4C7B-AFD4-54FF9C1D964E}"/>
              </a:ext>
            </a:extLst>
          </p:cNvPr>
          <p:cNvSpPr/>
          <p:nvPr/>
        </p:nvSpPr>
        <p:spPr>
          <a:xfrm>
            <a:off x="3895527" y="1913794"/>
            <a:ext cx="172685" cy="166227"/>
          </a:xfrm>
          <a:custGeom>
            <a:avLst/>
            <a:gdLst/>
            <a:ahLst/>
            <a:cxnLst/>
            <a:rect l="l" t="t" r="r" b="b"/>
            <a:pathLst>
              <a:path w="322579" h="310514">
                <a:moveTo>
                  <a:pt x="18872" y="0"/>
                </a:moveTo>
                <a:lnTo>
                  <a:pt x="10337" y="152"/>
                </a:lnTo>
                <a:lnTo>
                  <a:pt x="0" y="10883"/>
                </a:lnTo>
                <a:lnTo>
                  <a:pt x="152" y="19405"/>
                </a:lnTo>
                <a:lnTo>
                  <a:pt x="300469" y="308940"/>
                </a:lnTo>
                <a:lnTo>
                  <a:pt x="303834" y="310197"/>
                </a:lnTo>
                <a:lnTo>
                  <a:pt x="310743" y="310197"/>
                </a:lnTo>
                <a:lnTo>
                  <a:pt x="314261" y="308813"/>
                </a:lnTo>
                <a:lnTo>
                  <a:pt x="322071" y="300710"/>
                </a:lnTo>
                <a:lnTo>
                  <a:pt x="321919" y="292176"/>
                </a:lnTo>
                <a:lnTo>
                  <a:pt x="18872" y="0"/>
                </a:lnTo>
                <a:close/>
              </a:path>
            </a:pathLst>
          </a:custGeom>
          <a:solidFill>
            <a:srgbClr val="21BAF2"/>
          </a:solidFill>
        </p:spPr>
        <p:txBody>
          <a:bodyPr wrap="square" lIns="0" tIns="0" rIns="0" bIns="0" rtlCol="0"/>
          <a:lstStyle/>
          <a:p>
            <a:endParaRPr/>
          </a:p>
        </p:txBody>
      </p:sp>
      <p:sp>
        <p:nvSpPr>
          <p:cNvPr id="27" name="object 23">
            <a:extLst>
              <a:ext uri="{FF2B5EF4-FFF2-40B4-BE49-F238E27FC236}">
                <a16:creationId xmlns:a16="http://schemas.microsoft.com/office/drawing/2014/main" id="{88B36D57-74F1-41F3-A146-CE32AB217EBB}"/>
              </a:ext>
            </a:extLst>
          </p:cNvPr>
          <p:cNvSpPr/>
          <p:nvPr/>
        </p:nvSpPr>
        <p:spPr>
          <a:xfrm>
            <a:off x="4051887" y="2064543"/>
            <a:ext cx="173025" cy="203959"/>
          </a:xfrm>
          <a:custGeom>
            <a:avLst/>
            <a:gdLst/>
            <a:ahLst/>
            <a:cxnLst/>
            <a:rect l="l" t="t" r="r" b="b"/>
            <a:pathLst>
              <a:path w="323215" h="381000">
                <a:moveTo>
                  <a:pt x="12242" y="0"/>
                </a:moveTo>
                <a:lnTo>
                  <a:pt x="787" y="9499"/>
                </a:lnTo>
                <a:lnTo>
                  <a:pt x="0" y="17995"/>
                </a:lnTo>
                <a:lnTo>
                  <a:pt x="299758" y="379221"/>
                </a:lnTo>
                <a:lnTo>
                  <a:pt x="303593" y="380885"/>
                </a:lnTo>
                <a:lnTo>
                  <a:pt x="310502" y="380885"/>
                </a:lnTo>
                <a:lnTo>
                  <a:pt x="313550" y="379869"/>
                </a:lnTo>
                <a:lnTo>
                  <a:pt x="321792" y="373024"/>
                </a:lnTo>
                <a:lnTo>
                  <a:pt x="322592" y="364528"/>
                </a:lnTo>
                <a:lnTo>
                  <a:pt x="20739" y="774"/>
                </a:lnTo>
                <a:lnTo>
                  <a:pt x="12242" y="0"/>
                </a:lnTo>
                <a:close/>
              </a:path>
            </a:pathLst>
          </a:custGeom>
          <a:solidFill>
            <a:srgbClr val="21BAF2"/>
          </a:solidFill>
        </p:spPr>
        <p:txBody>
          <a:bodyPr wrap="square" lIns="0" tIns="0" rIns="0" bIns="0" rtlCol="0"/>
          <a:lstStyle/>
          <a:p>
            <a:endParaRPr/>
          </a:p>
        </p:txBody>
      </p:sp>
      <p:sp>
        <p:nvSpPr>
          <p:cNvPr id="29" name="object 24">
            <a:extLst>
              <a:ext uri="{FF2B5EF4-FFF2-40B4-BE49-F238E27FC236}">
                <a16:creationId xmlns:a16="http://schemas.microsoft.com/office/drawing/2014/main" id="{909154E8-1376-44F4-9057-AD371F711FBD}"/>
              </a:ext>
            </a:extLst>
          </p:cNvPr>
          <p:cNvSpPr/>
          <p:nvPr/>
        </p:nvSpPr>
        <p:spPr>
          <a:xfrm>
            <a:off x="4208533" y="2215561"/>
            <a:ext cx="172685" cy="53029"/>
          </a:xfrm>
          <a:custGeom>
            <a:avLst/>
            <a:gdLst/>
            <a:ahLst/>
            <a:cxnLst/>
            <a:rect l="l" t="t" r="r" b="b"/>
            <a:pathLst>
              <a:path w="322579" h="99060">
                <a:moveTo>
                  <a:pt x="311277" y="0"/>
                </a:moveTo>
                <a:lnTo>
                  <a:pt x="4445" y="73939"/>
                </a:lnTo>
                <a:lnTo>
                  <a:pt x="0" y="81216"/>
                </a:lnTo>
                <a:lnTo>
                  <a:pt x="3225" y="94640"/>
                </a:lnTo>
                <a:lnTo>
                  <a:pt x="8750" y="98780"/>
                </a:lnTo>
                <a:lnTo>
                  <a:pt x="15875" y="98780"/>
                </a:lnTo>
                <a:lnTo>
                  <a:pt x="16941" y="98653"/>
                </a:lnTo>
                <a:lnTo>
                  <a:pt x="317588" y="26200"/>
                </a:lnTo>
                <a:lnTo>
                  <a:pt x="322046" y="18923"/>
                </a:lnTo>
                <a:lnTo>
                  <a:pt x="318554" y="4445"/>
                </a:lnTo>
                <a:lnTo>
                  <a:pt x="311277" y="0"/>
                </a:lnTo>
                <a:close/>
              </a:path>
            </a:pathLst>
          </a:custGeom>
          <a:solidFill>
            <a:srgbClr val="21BAF2"/>
          </a:solidFill>
        </p:spPr>
        <p:txBody>
          <a:bodyPr wrap="square" lIns="0" tIns="0" rIns="0" bIns="0" rtlCol="0"/>
          <a:lstStyle/>
          <a:p>
            <a:endParaRPr/>
          </a:p>
        </p:txBody>
      </p:sp>
      <p:sp>
        <p:nvSpPr>
          <p:cNvPr id="30" name="object 25">
            <a:extLst>
              <a:ext uri="{FF2B5EF4-FFF2-40B4-BE49-F238E27FC236}">
                <a16:creationId xmlns:a16="http://schemas.microsoft.com/office/drawing/2014/main" id="{4B7D047B-A838-4F3C-BE6F-A8DFFE8F8295}"/>
              </a:ext>
            </a:extLst>
          </p:cNvPr>
          <p:cNvSpPr/>
          <p:nvPr/>
        </p:nvSpPr>
        <p:spPr>
          <a:xfrm>
            <a:off x="4364884" y="2215411"/>
            <a:ext cx="41263" cy="55176"/>
          </a:xfrm>
          <a:prstGeom prst="rect">
            <a:avLst/>
          </a:prstGeom>
          <a:blipFill>
            <a:blip r:embed="rId7" cstate="print"/>
            <a:stretch>
              <a:fillRect/>
            </a:stretch>
          </a:blipFill>
        </p:spPr>
        <p:txBody>
          <a:bodyPr wrap="square" lIns="0" tIns="0" rIns="0" bIns="0" rtlCol="0"/>
          <a:lstStyle/>
          <a:p>
            <a:endParaRPr/>
          </a:p>
        </p:txBody>
      </p:sp>
      <p:sp>
        <p:nvSpPr>
          <p:cNvPr id="31" name="object 26">
            <a:extLst>
              <a:ext uri="{FF2B5EF4-FFF2-40B4-BE49-F238E27FC236}">
                <a16:creationId xmlns:a16="http://schemas.microsoft.com/office/drawing/2014/main" id="{B3100719-B3A2-4A4D-8598-7969A54A9138}"/>
              </a:ext>
            </a:extLst>
          </p:cNvPr>
          <p:cNvSpPr/>
          <p:nvPr/>
        </p:nvSpPr>
        <p:spPr>
          <a:xfrm>
            <a:off x="3556683" y="2449822"/>
            <a:ext cx="773005" cy="0"/>
          </a:xfrm>
          <a:custGeom>
            <a:avLst/>
            <a:gdLst/>
            <a:ahLst/>
            <a:cxnLst/>
            <a:rect l="l" t="t" r="r" b="b"/>
            <a:pathLst>
              <a:path w="1443990">
                <a:moveTo>
                  <a:pt x="0" y="0"/>
                </a:moveTo>
                <a:lnTo>
                  <a:pt x="1443536" y="0"/>
                </a:lnTo>
              </a:path>
            </a:pathLst>
          </a:custGeom>
          <a:ln w="26962">
            <a:solidFill>
              <a:srgbClr val="000000"/>
            </a:solidFill>
          </a:ln>
        </p:spPr>
        <p:txBody>
          <a:bodyPr wrap="square" lIns="0" tIns="0" rIns="0" bIns="0" rtlCol="0"/>
          <a:lstStyle/>
          <a:p>
            <a:endParaRPr/>
          </a:p>
        </p:txBody>
      </p:sp>
      <p:sp>
        <p:nvSpPr>
          <p:cNvPr id="32" name="object 27">
            <a:extLst>
              <a:ext uri="{FF2B5EF4-FFF2-40B4-BE49-F238E27FC236}">
                <a16:creationId xmlns:a16="http://schemas.microsoft.com/office/drawing/2014/main" id="{9A01D948-8022-4786-98A2-E582639AD8F5}"/>
              </a:ext>
            </a:extLst>
          </p:cNvPr>
          <p:cNvSpPr/>
          <p:nvPr/>
        </p:nvSpPr>
        <p:spPr>
          <a:xfrm>
            <a:off x="3474124" y="1973102"/>
            <a:ext cx="937871" cy="228774"/>
          </a:xfrm>
          <a:custGeom>
            <a:avLst/>
            <a:gdLst/>
            <a:ahLst/>
            <a:cxnLst/>
            <a:rect l="l" t="t" r="r" b="b"/>
            <a:pathLst>
              <a:path w="1751965" h="427354">
                <a:moveTo>
                  <a:pt x="351528" y="270929"/>
                </a:moveTo>
                <a:lnTo>
                  <a:pt x="266108" y="270929"/>
                </a:lnTo>
                <a:lnTo>
                  <a:pt x="734674" y="426770"/>
                </a:lnTo>
                <a:lnTo>
                  <a:pt x="776479" y="396862"/>
                </a:lnTo>
                <a:lnTo>
                  <a:pt x="730153" y="396862"/>
                </a:lnTo>
                <a:lnTo>
                  <a:pt x="351528" y="270929"/>
                </a:lnTo>
                <a:close/>
              </a:path>
              <a:path w="1751965" h="427354">
                <a:moveTo>
                  <a:pt x="264088" y="241846"/>
                </a:moveTo>
                <a:lnTo>
                  <a:pt x="0" y="372574"/>
                </a:lnTo>
                <a:lnTo>
                  <a:pt x="0" y="402662"/>
                </a:lnTo>
                <a:lnTo>
                  <a:pt x="266108" y="270929"/>
                </a:lnTo>
                <a:lnTo>
                  <a:pt x="351528" y="270929"/>
                </a:lnTo>
                <a:lnTo>
                  <a:pt x="264088" y="241846"/>
                </a:lnTo>
                <a:close/>
              </a:path>
              <a:path w="1751965" h="427354">
                <a:moveTo>
                  <a:pt x="1284838" y="0"/>
                </a:moveTo>
                <a:lnTo>
                  <a:pt x="730153" y="396862"/>
                </a:lnTo>
                <a:lnTo>
                  <a:pt x="776479" y="396862"/>
                </a:lnTo>
                <a:lnTo>
                  <a:pt x="1285308" y="32829"/>
                </a:lnTo>
                <a:lnTo>
                  <a:pt x="1333563" y="32829"/>
                </a:lnTo>
                <a:lnTo>
                  <a:pt x="1284838" y="0"/>
                </a:lnTo>
                <a:close/>
              </a:path>
              <a:path w="1751965" h="427354">
                <a:moveTo>
                  <a:pt x="1333563" y="32829"/>
                </a:moveTo>
                <a:lnTo>
                  <a:pt x="1285308" y="32829"/>
                </a:lnTo>
                <a:lnTo>
                  <a:pt x="1751470" y="346918"/>
                </a:lnTo>
                <a:lnTo>
                  <a:pt x="1751074" y="332224"/>
                </a:lnTo>
                <a:lnTo>
                  <a:pt x="1749522" y="313092"/>
                </a:lnTo>
                <a:lnTo>
                  <a:pt x="1333563" y="32829"/>
                </a:lnTo>
                <a:close/>
              </a:path>
            </a:pathLst>
          </a:custGeom>
          <a:solidFill>
            <a:srgbClr val="F27521"/>
          </a:solidFill>
        </p:spPr>
        <p:txBody>
          <a:bodyPr wrap="square" lIns="0" tIns="0" rIns="0" bIns="0" rtlCol="0"/>
          <a:lstStyle/>
          <a:p>
            <a:endParaRPr/>
          </a:p>
        </p:txBody>
      </p:sp>
      <p:sp>
        <p:nvSpPr>
          <p:cNvPr id="33" name="object 28">
            <a:extLst>
              <a:ext uri="{FF2B5EF4-FFF2-40B4-BE49-F238E27FC236}">
                <a16:creationId xmlns:a16="http://schemas.microsoft.com/office/drawing/2014/main" id="{0B5864AE-058A-4A2C-B0D8-FEF4C9A2DB85}"/>
              </a:ext>
            </a:extLst>
          </p:cNvPr>
          <p:cNvSpPr/>
          <p:nvPr/>
        </p:nvSpPr>
        <p:spPr>
          <a:xfrm>
            <a:off x="3476841" y="2064122"/>
            <a:ext cx="925294" cy="179484"/>
          </a:xfrm>
          <a:custGeom>
            <a:avLst/>
            <a:gdLst/>
            <a:ahLst/>
            <a:cxnLst/>
            <a:rect l="l" t="t" r="r" b="b"/>
            <a:pathLst>
              <a:path w="1728470" h="335279">
                <a:moveTo>
                  <a:pt x="520210" y="520"/>
                </a:moveTo>
                <a:lnTo>
                  <a:pt x="0" y="305627"/>
                </a:lnTo>
                <a:lnTo>
                  <a:pt x="3059" y="332920"/>
                </a:lnTo>
                <a:lnTo>
                  <a:pt x="3390" y="334893"/>
                </a:lnTo>
                <a:lnTo>
                  <a:pt x="521061" y="31280"/>
                </a:lnTo>
                <a:lnTo>
                  <a:pt x="580003" y="31280"/>
                </a:lnTo>
                <a:lnTo>
                  <a:pt x="520210" y="520"/>
                </a:lnTo>
                <a:close/>
              </a:path>
              <a:path w="1728470" h="335279">
                <a:moveTo>
                  <a:pt x="580003" y="31280"/>
                </a:moveTo>
                <a:lnTo>
                  <a:pt x="521061" y="31280"/>
                </a:lnTo>
                <a:lnTo>
                  <a:pt x="1071975" y="314680"/>
                </a:lnTo>
                <a:lnTo>
                  <a:pt x="1168773" y="285737"/>
                </a:lnTo>
                <a:lnTo>
                  <a:pt x="1074642" y="285737"/>
                </a:lnTo>
                <a:lnTo>
                  <a:pt x="580003" y="31280"/>
                </a:lnTo>
                <a:close/>
              </a:path>
              <a:path w="1728470" h="335279">
                <a:moveTo>
                  <a:pt x="1721585" y="0"/>
                </a:moveTo>
                <a:lnTo>
                  <a:pt x="1503114" y="157645"/>
                </a:lnTo>
                <a:lnTo>
                  <a:pt x="1074642" y="285737"/>
                </a:lnTo>
                <a:lnTo>
                  <a:pt x="1168773" y="285737"/>
                </a:lnTo>
                <a:lnTo>
                  <a:pt x="1515192" y="182156"/>
                </a:lnTo>
                <a:lnTo>
                  <a:pt x="1728253" y="28434"/>
                </a:lnTo>
                <a:lnTo>
                  <a:pt x="1727080" y="22281"/>
                </a:lnTo>
                <a:lnTo>
                  <a:pt x="1721585" y="0"/>
                </a:lnTo>
                <a:close/>
              </a:path>
            </a:pathLst>
          </a:custGeom>
          <a:solidFill>
            <a:srgbClr val="0077A5"/>
          </a:solidFill>
        </p:spPr>
        <p:txBody>
          <a:bodyPr wrap="square" lIns="0" tIns="0" rIns="0" bIns="0" rtlCol="0"/>
          <a:lstStyle/>
          <a:p>
            <a:endParaRPr/>
          </a:p>
        </p:txBody>
      </p:sp>
      <p:sp>
        <p:nvSpPr>
          <p:cNvPr id="34" name="object 29">
            <a:extLst>
              <a:ext uri="{FF2B5EF4-FFF2-40B4-BE49-F238E27FC236}">
                <a16:creationId xmlns:a16="http://schemas.microsoft.com/office/drawing/2014/main" id="{A693B743-EA18-468B-A5F4-83DD06C80A17}"/>
              </a:ext>
            </a:extLst>
          </p:cNvPr>
          <p:cNvSpPr/>
          <p:nvPr/>
        </p:nvSpPr>
        <p:spPr>
          <a:xfrm>
            <a:off x="3507694" y="1864936"/>
            <a:ext cx="838951" cy="163167"/>
          </a:xfrm>
          <a:custGeom>
            <a:avLst/>
            <a:gdLst/>
            <a:ahLst/>
            <a:cxnLst/>
            <a:rect l="l" t="t" r="r" b="b"/>
            <a:pathLst>
              <a:path w="1567179" h="304800">
                <a:moveTo>
                  <a:pt x="600293" y="32537"/>
                </a:moveTo>
                <a:lnTo>
                  <a:pt x="566330" y="32537"/>
                </a:lnTo>
                <a:lnTo>
                  <a:pt x="774724" y="304368"/>
                </a:lnTo>
                <a:lnTo>
                  <a:pt x="826999" y="267373"/>
                </a:lnTo>
                <a:lnTo>
                  <a:pt x="780338" y="267373"/>
                </a:lnTo>
                <a:lnTo>
                  <a:pt x="600293" y="32537"/>
                </a:lnTo>
                <a:close/>
              </a:path>
              <a:path w="1567179" h="304800">
                <a:moveTo>
                  <a:pt x="1097914" y="42633"/>
                </a:moveTo>
                <a:lnTo>
                  <a:pt x="780338" y="267373"/>
                </a:lnTo>
                <a:lnTo>
                  <a:pt x="826999" y="267373"/>
                </a:lnTo>
                <a:lnTo>
                  <a:pt x="1104759" y="70802"/>
                </a:lnTo>
                <a:lnTo>
                  <a:pt x="1299739" y="70802"/>
                </a:lnTo>
                <a:lnTo>
                  <a:pt x="1097914" y="42633"/>
                </a:lnTo>
                <a:close/>
              </a:path>
              <a:path w="1567179" h="304800">
                <a:moveTo>
                  <a:pt x="575347" y="0"/>
                </a:moveTo>
                <a:lnTo>
                  <a:pt x="14837" y="221255"/>
                </a:lnTo>
                <a:lnTo>
                  <a:pt x="8460" y="235000"/>
                </a:lnTo>
                <a:lnTo>
                  <a:pt x="0" y="256098"/>
                </a:lnTo>
                <a:lnTo>
                  <a:pt x="566330" y="32537"/>
                </a:lnTo>
                <a:lnTo>
                  <a:pt x="600293" y="32537"/>
                </a:lnTo>
                <a:lnTo>
                  <a:pt x="575347" y="0"/>
                </a:lnTo>
                <a:close/>
              </a:path>
              <a:path w="1567179" h="304800">
                <a:moveTo>
                  <a:pt x="1299739" y="70802"/>
                </a:moveTo>
                <a:lnTo>
                  <a:pt x="1104759" y="70802"/>
                </a:lnTo>
                <a:lnTo>
                  <a:pt x="1567079" y="135327"/>
                </a:lnTo>
                <a:lnTo>
                  <a:pt x="1548579" y="105532"/>
                </a:lnTo>
                <a:lnTo>
                  <a:pt x="1299739" y="70802"/>
                </a:lnTo>
                <a:close/>
              </a:path>
            </a:pathLst>
          </a:custGeom>
          <a:solidFill>
            <a:srgbClr val="F48942"/>
          </a:solidFill>
        </p:spPr>
        <p:txBody>
          <a:bodyPr wrap="square" lIns="0" tIns="0" rIns="0" bIns="0" rtlCol="0"/>
          <a:lstStyle/>
          <a:p>
            <a:endParaRPr/>
          </a:p>
        </p:txBody>
      </p:sp>
      <p:sp>
        <p:nvSpPr>
          <p:cNvPr id="35" name="object 30">
            <a:extLst>
              <a:ext uri="{FF2B5EF4-FFF2-40B4-BE49-F238E27FC236}">
                <a16:creationId xmlns:a16="http://schemas.microsoft.com/office/drawing/2014/main" id="{9A0A6C41-A00E-4505-881F-8493F45908D1}"/>
              </a:ext>
            </a:extLst>
          </p:cNvPr>
          <p:cNvSpPr/>
          <p:nvPr/>
        </p:nvSpPr>
        <p:spPr>
          <a:xfrm>
            <a:off x="3527232" y="2128559"/>
            <a:ext cx="838612" cy="278744"/>
          </a:xfrm>
          <a:custGeom>
            <a:avLst/>
            <a:gdLst/>
            <a:ahLst/>
            <a:cxnLst/>
            <a:rect l="l" t="t" r="r" b="b"/>
            <a:pathLst>
              <a:path w="1566545" h="520700">
                <a:moveTo>
                  <a:pt x="998416" y="0"/>
                </a:moveTo>
                <a:lnTo>
                  <a:pt x="550575" y="387464"/>
                </a:lnTo>
                <a:lnTo>
                  <a:pt x="0" y="495429"/>
                </a:lnTo>
                <a:lnTo>
                  <a:pt x="13247" y="520302"/>
                </a:lnTo>
                <a:lnTo>
                  <a:pt x="562793" y="412546"/>
                </a:lnTo>
                <a:lnTo>
                  <a:pt x="991964" y="41249"/>
                </a:lnTo>
                <a:lnTo>
                  <a:pt x="1023522" y="41249"/>
                </a:lnTo>
                <a:lnTo>
                  <a:pt x="998416" y="0"/>
                </a:lnTo>
                <a:close/>
              </a:path>
              <a:path w="1566545" h="520700">
                <a:moveTo>
                  <a:pt x="1023522" y="41249"/>
                </a:moveTo>
                <a:lnTo>
                  <a:pt x="991964" y="41249"/>
                </a:lnTo>
                <a:lnTo>
                  <a:pt x="1209121" y="398068"/>
                </a:lnTo>
                <a:lnTo>
                  <a:pt x="1553980" y="495199"/>
                </a:lnTo>
                <a:lnTo>
                  <a:pt x="1554647" y="493994"/>
                </a:lnTo>
                <a:lnTo>
                  <a:pt x="1566064" y="470592"/>
                </a:lnTo>
                <a:lnTo>
                  <a:pt x="1226647" y="374980"/>
                </a:lnTo>
                <a:lnTo>
                  <a:pt x="1023522" y="41249"/>
                </a:lnTo>
                <a:close/>
              </a:path>
            </a:pathLst>
          </a:custGeom>
          <a:solidFill>
            <a:srgbClr val="F79E30"/>
          </a:solidFill>
        </p:spPr>
        <p:txBody>
          <a:bodyPr wrap="square" lIns="0" tIns="0" rIns="0" bIns="0" rtlCol="0"/>
          <a:lstStyle/>
          <a:p>
            <a:endParaRPr/>
          </a:p>
        </p:txBody>
      </p:sp>
      <p:sp>
        <p:nvSpPr>
          <p:cNvPr id="36" name="object 31">
            <a:extLst>
              <a:ext uri="{FF2B5EF4-FFF2-40B4-BE49-F238E27FC236}">
                <a16:creationId xmlns:a16="http://schemas.microsoft.com/office/drawing/2014/main" id="{486EAC9C-1941-4A1F-B587-B3D80BC28BD7}"/>
              </a:ext>
            </a:extLst>
          </p:cNvPr>
          <p:cNvSpPr/>
          <p:nvPr/>
        </p:nvSpPr>
        <p:spPr>
          <a:xfrm>
            <a:off x="597347" y="1576143"/>
            <a:ext cx="2567579" cy="1205628"/>
          </a:xfrm>
          <a:prstGeom prst="rect">
            <a:avLst/>
          </a:prstGeom>
          <a:blipFill>
            <a:blip r:embed="rId8" cstate="print"/>
            <a:stretch>
              <a:fillRect/>
            </a:stretch>
          </a:blipFill>
        </p:spPr>
        <p:txBody>
          <a:bodyPr wrap="square" lIns="0" tIns="0" rIns="0" bIns="0" rtlCol="0"/>
          <a:lstStyle/>
          <a:p>
            <a:endParaRPr/>
          </a:p>
        </p:txBody>
      </p:sp>
      <p:sp>
        <p:nvSpPr>
          <p:cNvPr id="37" name="object 32">
            <a:extLst>
              <a:ext uri="{FF2B5EF4-FFF2-40B4-BE49-F238E27FC236}">
                <a16:creationId xmlns:a16="http://schemas.microsoft.com/office/drawing/2014/main" id="{BF9F80F8-F51A-4B0F-B40C-27C5915A7713}"/>
              </a:ext>
            </a:extLst>
          </p:cNvPr>
          <p:cNvSpPr/>
          <p:nvPr/>
        </p:nvSpPr>
        <p:spPr>
          <a:xfrm>
            <a:off x="6198011" y="4072362"/>
            <a:ext cx="938551" cy="938551"/>
          </a:xfrm>
          <a:custGeom>
            <a:avLst/>
            <a:gdLst/>
            <a:ahLst/>
            <a:cxnLst/>
            <a:rect l="l" t="t" r="r" b="b"/>
            <a:pathLst>
              <a:path w="1753234" h="1753234">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FFFFF"/>
          </a:solidFill>
        </p:spPr>
        <p:txBody>
          <a:bodyPr wrap="square" lIns="0" tIns="0" rIns="0" bIns="0" rtlCol="0"/>
          <a:lstStyle/>
          <a:p>
            <a:endParaRPr/>
          </a:p>
        </p:txBody>
      </p:sp>
      <p:sp>
        <p:nvSpPr>
          <p:cNvPr id="38" name="object 33">
            <a:extLst>
              <a:ext uri="{FF2B5EF4-FFF2-40B4-BE49-F238E27FC236}">
                <a16:creationId xmlns:a16="http://schemas.microsoft.com/office/drawing/2014/main" id="{B58F953D-4E3D-4598-B308-36E9EFD24298}"/>
              </a:ext>
            </a:extLst>
          </p:cNvPr>
          <p:cNvSpPr/>
          <p:nvPr/>
        </p:nvSpPr>
        <p:spPr>
          <a:xfrm>
            <a:off x="6394935" y="4721915"/>
            <a:ext cx="83623" cy="48610"/>
          </a:xfrm>
          <a:custGeom>
            <a:avLst/>
            <a:gdLst/>
            <a:ahLst/>
            <a:cxnLst/>
            <a:rect l="l" t="t" r="r" b="b"/>
            <a:pathLst>
              <a:path w="156209" h="90804">
                <a:moveTo>
                  <a:pt x="155917" y="0"/>
                </a:moveTo>
                <a:lnTo>
                  <a:pt x="0" y="90741"/>
                </a:lnTo>
              </a:path>
            </a:pathLst>
          </a:custGeom>
          <a:ln w="35941">
            <a:solidFill>
              <a:srgbClr val="F27521"/>
            </a:solidFill>
          </a:ln>
        </p:spPr>
        <p:txBody>
          <a:bodyPr wrap="square" lIns="0" tIns="0" rIns="0" bIns="0" rtlCol="0"/>
          <a:lstStyle/>
          <a:p>
            <a:endParaRPr/>
          </a:p>
        </p:txBody>
      </p:sp>
      <p:sp>
        <p:nvSpPr>
          <p:cNvPr id="39" name="object 34">
            <a:extLst>
              <a:ext uri="{FF2B5EF4-FFF2-40B4-BE49-F238E27FC236}">
                <a16:creationId xmlns:a16="http://schemas.microsoft.com/office/drawing/2014/main" id="{745A1E2E-C9FB-4FC1-A2FB-4C8AD2A85C96}"/>
              </a:ext>
            </a:extLst>
          </p:cNvPr>
          <p:cNvSpPr/>
          <p:nvPr/>
        </p:nvSpPr>
        <p:spPr>
          <a:xfrm>
            <a:off x="6478402" y="4721915"/>
            <a:ext cx="83623" cy="16317"/>
          </a:xfrm>
          <a:custGeom>
            <a:avLst/>
            <a:gdLst/>
            <a:ahLst/>
            <a:cxnLst/>
            <a:rect l="l" t="t" r="r" b="b"/>
            <a:pathLst>
              <a:path w="156209" h="30479">
                <a:moveTo>
                  <a:pt x="155917" y="30251"/>
                </a:moveTo>
                <a:lnTo>
                  <a:pt x="0" y="0"/>
                </a:lnTo>
              </a:path>
            </a:pathLst>
          </a:custGeom>
          <a:ln w="35941">
            <a:solidFill>
              <a:srgbClr val="F27521"/>
            </a:solidFill>
          </a:ln>
        </p:spPr>
        <p:txBody>
          <a:bodyPr wrap="square" lIns="0" tIns="0" rIns="0" bIns="0" rtlCol="0"/>
          <a:lstStyle/>
          <a:p>
            <a:endParaRPr/>
          </a:p>
        </p:txBody>
      </p:sp>
      <p:sp>
        <p:nvSpPr>
          <p:cNvPr id="40" name="object 35">
            <a:extLst>
              <a:ext uri="{FF2B5EF4-FFF2-40B4-BE49-F238E27FC236}">
                <a16:creationId xmlns:a16="http://schemas.microsoft.com/office/drawing/2014/main" id="{ABACB9FC-5FD8-4BD8-9475-DDEC7880D802}"/>
              </a:ext>
            </a:extLst>
          </p:cNvPr>
          <p:cNvSpPr/>
          <p:nvPr/>
        </p:nvSpPr>
        <p:spPr>
          <a:xfrm>
            <a:off x="6561868" y="4607168"/>
            <a:ext cx="83623" cy="131214"/>
          </a:xfrm>
          <a:custGeom>
            <a:avLst/>
            <a:gdLst/>
            <a:ahLst/>
            <a:cxnLst/>
            <a:rect l="l" t="t" r="r" b="b"/>
            <a:pathLst>
              <a:path w="156209" h="245109">
                <a:moveTo>
                  <a:pt x="155917" y="0"/>
                </a:moveTo>
                <a:lnTo>
                  <a:pt x="0" y="244602"/>
                </a:lnTo>
              </a:path>
            </a:pathLst>
          </a:custGeom>
          <a:ln w="35941">
            <a:solidFill>
              <a:srgbClr val="F27521"/>
            </a:solidFill>
          </a:ln>
        </p:spPr>
        <p:txBody>
          <a:bodyPr wrap="square" lIns="0" tIns="0" rIns="0" bIns="0" rtlCol="0"/>
          <a:lstStyle/>
          <a:p>
            <a:endParaRPr/>
          </a:p>
        </p:txBody>
      </p:sp>
      <p:sp>
        <p:nvSpPr>
          <p:cNvPr id="41" name="object 36">
            <a:extLst>
              <a:ext uri="{FF2B5EF4-FFF2-40B4-BE49-F238E27FC236}">
                <a16:creationId xmlns:a16="http://schemas.microsoft.com/office/drawing/2014/main" id="{6EA29E2C-9E53-4216-A3E3-BF88A9DEB554}"/>
              </a:ext>
            </a:extLst>
          </p:cNvPr>
          <p:cNvSpPr/>
          <p:nvPr/>
        </p:nvSpPr>
        <p:spPr>
          <a:xfrm>
            <a:off x="6645335" y="4607168"/>
            <a:ext cx="83623" cy="33993"/>
          </a:xfrm>
          <a:custGeom>
            <a:avLst/>
            <a:gdLst/>
            <a:ahLst/>
            <a:cxnLst/>
            <a:rect l="l" t="t" r="r" b="b"/>
            <a:pathLst>
              <a:path w="156209" h="63500">
                <a:moveTo>
                  <a:pt x="155905" y="63119"/>
                </a:moveTo>
                <a:lnTo>
                  <a:pt x="0" y="0"/>
                </a:lnTo>
              </a:path>
            </a:pathLst>
          </a:custGeom>
          <a:ln w="35940">
            <a:solidFill>
              <a:srgbClr val="F27521"/>
            </a:solidFill>
          </a:ln>
        </p:spPr>
        <p:txBody>
          <a:bodyPr wrap="square" lIns="0" tIns="0" rIns="0" bIns="0" rtlCol="0"/>
          <a:lstStyle/>
          <a:p>
            <a:endParaRPr/>
          </a:p>
        </p:txBody>
      </p:sp>
      <p:sp>
        <p:nvSpPr>
          <p:cNvPr id="42" name="object 37">
            <a:extLst>
              <a:ext uri="{FF2B5EF4-FFF2-40B4-BE49-F238E27FC236}">
                <a16:creationId xmlns:a16="http://schemas.microsoft.com/office/drawing/2014/main" id="{3104F5BB-CA4B-43C3-8F79-32AFEC9E6CB9}"/>
              </a:ext>
            </a:extLst>
          </p:cNvPr>
          <p:cNvSpPr/>
          <p:nvPr/>
        </p:nvSpPr>
        <p:spPr>
          <a:xfrm>
            <a:off x="6728795" y="4640957"/>
            <a:ext cx="83623" cy="81244"/>
          </a:xfrm>
          <a:custGeom>
            <a:avLst/>
            <a:gdLst/>
            <a:ahLst/>
            <a:cxnLst/>
            <a:rect l="l" t="t" r="r" b="b"/>
            <a:pathLst>
              <a:path w="156209" h="151765">
                <a:moveTo>
                  <a:pt x="155917" y="151231"/>
                </a:moveTo>
                <a:lnTo>
                  <a:pt x="0" y="0"/>
                </a:lnTo>
              </a:path>
            </a:pathLst>
          </a:custGeom>
          <a:ln w="35941">
            <a:solidFill>
              <a:srgbClr val="F27521"/>
            </a:solidFill>
          </a:ln>
        </p:spPr>
        <p:txBody>
          <a:bodyPr wrap="square" lIns="0" tIns="0" rIns="0" bIns="0" rtlCol="0"/>
          <a:lstStyle/>
          <a:p>
            <a:endParaRPr/>
          </a:p>
        </p:txBody>
      </p:sp>
      <p:sp>
        <p:nvSpPr>
          <p:cNvPr id="43" name="object 38">
            <a:extLst>
              <a:ext uri="{FF2B5EF4-FFF2-40B4-BE49-F238E27FC236}">
                <a16:creationId xmlns:a16="http://schemas.microsoft.com/office/drawing/2014/main" id="{1FFD0EFF-71B5-48A7-9651-4C1F878559A7}"/>
              </a:ext>
            </a:extLst>
          </p:cNvPr>
          <p:cNvSpPr/>
          <p:nvPr/>
        </p:nvSpPr>
        <p:spPr>
          <a:xfrm>
            <a:off x="6812263" y="4705721"/>
            <a:ext cx="83623" cy="16317"/>
          </a:xfrm>
          <a:custGeom>
            <a:avLst/>
            <a:gdLst/>
            <a:ahLst/>
            <a:cxnLst/>
            <a:rect l="l" t="t" r="r" b="b"/>
            <a:pathLst>
              <a:path w="156209" h="30479">
                <a:moveTo>
                  <a:pt x="155917" y="0"/>
                </a:moveTo>
                <a:lnTo>
                  <a:pt x="0" y="30251"/>
                </a:lnTo>
              </a:path>
            </a:pathLst>
          </a:custGeom>
          <a:ln w="35941">
            <a:solidFill>
              <a:srgbClr val="F27521"/>
            </a:solidFill>
          </a:ln>
        </p:spPr>
        <p:txBody>
          <a:bodyPr wrap="square" lIns="0" tIns="0" rIns="0" bIns="0" rtlCol="0"/>
          <a:lstStyle/>
          <a:p>
            <a:endParaRPr/>
          </a:p>
        </p:txBody>
      </p:sp>
      <p:sp>
        <p:nvSpPr>
          <p:cNvPr id="44" name="object 39">
            <a:extLst>
              <a:ext uri="{FF2B5EF4-FFF2-40B4-BE49-F238E27FC236}">
                <a16:creationId xmlns:a16="http://schemas.microsoft.com/office/drawing/2014/main" id="{9B8996B9-CE7B-4BD2-8215-9B8086A7A167}"/>
              </a:ext>
            </a:extLst>
          </p:cNvPr>
          <p:cNvSpPr/>
          <p:nvPr/>
        </p:nvSpPr>
        <p:spPr>
          <a:xfrm>
            <a:off x="6895729" y="4705721"/>
            <a:ext cx="83623" cy="81244"/>
          </a:xfrm>
          <a:custGeom>
            <a:avLst/>
            <a:gdLst/>
            <a:ahLst/>
            <a:cxnLst/>
            <a:rect l="l" t="t" r="r" b="b"/>
            <a:pathLst>
              <a:path w="156209" h="151765">
                <a:moveTo>
                  <a:pt x="155905" y="151231"/>
                </a:moveTo>
                <a:lnTo>
                  <a:pt x="0" y="0"/>
                </a:lnTo>
              </a:path>
            </a:pathLst>
          </a:custGeom>
          <a:ln w="35941">
            <a:solidFill>
              <a:srgbClr val="F27521"/>
            </a:solidFill>
          </a:ln>
        </p:spPr>
        <p:txBody>
          <a:bodyPr wrap="square" lIns="0" tIns="0" rIns="0" bIns="0" rtlCol="0"/>
          <a:lstStyle/>
          <a:p>
            <a:endParaRPr/>
          </a:p>
        </p:txBody>
      </p:sp>
      <p:sp>
        <p:nvSpPr>
          <p:cNvPr id="45" name="object 40">
            <a:extLst>
              <a:ext uri="{FF2B5EF4-FFF2-40B4-BE49-F238E27FC236}">
                <a16:creationId xmlns:a16="http://schemas.microsoft.com/office/drawing/2014/main" id="{25978370-20D3-42A2-9DE8-651C5F8A40DC}"/>
              </a:ext>
            </a:extLst>
          </p:cNvPr>
          <p:cNvSpPr/>
          <p:nvPr/>
        </p:nvSpPr>
        <p:spPr>
          <a:xfrm>
            <a:off x="6353205" y="4824401"/>
            <a:ext cx="626154" cy="0"/>
          </a:xfrm>
          <a:custGeom>
            <a:avLst/>
            <a:gdLst/>
            <a:ahLst/>
            <a:cxnLst/>
            <a:rect l="l" t="t" r="r" b="b"/>
            <a:pathLst>
              <a:path w="1169670">
                <a:moveTo>
                  <a:pt x="0" y="0"/>
                </a:moveTo>
                <a:lnTo>
                  <a:pt x="1169352" y="0"/>
                </a:lnTo>
              </a:path>
            </a:pathLst>
          </a:custGeom>
          <a:ln w="35941">
            <a:solidFill>
              <a:srgbClr val="000000"/>
            </a:solidFill>
          </a:ln>
        </p:spPr>
        <p:txBody>
          <a:bodyPr wrap="square" lIns="0" tIns="0" rIns="0" bIns="0" rtlCol="0"/>
          <a:lstStyle/>
          <a:p>
            <a:endParaRPr/>
          </a:p>
        </p:txBody>
      </p:sp>
      <p:sp>
        <p:nvSpPr>
          <p:cNvPr id="46" name="object 41">
            <a:extLst>
              <a:ext uri="{FF2B5EF4-FFF2-40B4-BE49-F238E27FC236}">
                <a16:creationId xmlns:a16="http://schemas.microsoft.com/office/drawing/2014/main" id="{E1575DC1-1C52-46A1-8165-36DF1DBED000}"/>
              </a:ext>
            </a:extLst>
          </p:cNvPr>
          <p:cNvSpPr/>
          <p:nvPr/>
        </p:nvSpPr>
        <p:spPr>
          <a:xfrm>
            <a:off x="6353205" y="4258619"/>
            <a:ext cx="0" cy="565986"/>
          </a:xfrm>
          <a:custGeom>
            <a:avLst/>
            <a:gdLst/>
            <a:ahLst/>
            <a:cxnLst/>
            <a:rect l="l" t="t" r="r" b="b"/>
            <a:pathLst>
              <a:path h="1057275">
                <a:moveTo>
                  <a:pt x="0" y="1056894"/>
                </a:moveTo>
                <a:lnTo>
                  <a:pt x="0" y="0"/>
                </a:lnTo>
              </a:path>
            </a:pathLst>
          </a:custGeom>
          <a:ln w="35941">
            <a:solidFill>
              <a:srgbClr val="000000"/>
            </a:solidFill>
          </a:ln>
        </p:spPr>
        <p:txBody>
          <a:bodyPr wrap="square" lIns="0" tIns="0" rIns="0" bIns="0" rtlCol="0"/>
          <a:lstStyle/>
          <a:p>
            <a:endParaRPr/>
          </a:p>
        </p:txBody>
      </p:sp>
      <p:sp>
        <p:nvSpPr>
          <p:cNvPr id="47" name="object 42">
            <a:extLst>
              <a:ext uri="{FF2B5EF4-FFF2-40B4-BE49-F238E27FC236}">
                <a16:creationId xmlns:a16="http://schemas.microsoft.com/office/drawing/2014/main" id="{47353CD1-DA69-4BE3-BF10-7646415613C9}"/>
              </a:ext>
            </a:extLst>
          </p:cNvPr>
          <p:cNvSpPr/>
          <p:nvPr/>
        </p:nvSpPr>
        <p:spPr>
          <a:xfrm>
            <a:off x="6353205" y="4824401"/>
            <a:ext cx="31614" cy="0"/>
          </a:xfrm>
          <a:custGeom>
            <a:avLst/>
            <a:gdLst/>
            <a:ahLst/>
            <a:cxnLst/>
            <a:rect l="l" t="t" r="r" b="b"/>
            <a:pathLst>
              <a:path w="59054">
                <a:moveTo>
                  <a:pt x="0" y="0"/>
                </a:moveTo>
                <a:lnTo>
                  <a:pt x="58470" y="0"/>
                </a:lnTo>
              </a:path>
            </a:pathLst>
          </a:custGeom>
          <a:ln w="35941">
            <a:solidFill>
              <a:srgbClr val="000000"/>
            </a:solidFill>
          </a:ln>
        </p:spPr>
        <p:txBody>
          <a:bodyPr wrap="square" lIns="0" tIns="0" rIns="0" bIns="0" rtlCol="0"/>
          <a:lstStyle/>
          <a:p>
            <a:endParaRPr/>
          </a:p>
        </p:txBody>
      </p:sp>
      <p:sp>
        <p:nvSpPr>
          <p:cNvPr id="48" name="object 43">
            <a:extLst>
              <a:ext uri="{FF2B5EF4-FFF2-40B4-BE49-F238E27FC236}">
                <a16:creationId xmlns:a16="http://schemas.microsoft.com/office/drawing/2014/main" id="{813B07E5-886A-4D73-A612-9FB1B8FEBD67}"/>
              </a:ext>
            </a:extLst>
          </p:cNvPr>
          <p:cNvSpPr/>
          <p:nvPr/>
        </p:nvSpPr>
        <p:spPr>
          <a:xfrm>
            <a:off x="3345170" y="3938695"/>
            <a:ext cx="2567579" cy="1205628"/>
          </a:xfrm>
          <a:prstGeom prst="rect">
            <a:avLst/>
          </a:prstGeom>
          <a:blipFill>
            <a:blip r:embed="rId9" cstate="print"/>
            <a:stretch>
              <a:fillRect/>
            </a:stretch>
          </a:blipFill>
        </p:spPr>
        <p:txBody>
          <a:bodyPr wrap="square" lIns="0" tIns="0" rIns="0" bIns="0" rtlCol="0"/>
          <a:lstStyle/>
          <a:p>
            <a:endParaRPr/>
          </a:p>
        </p:txBody>
      </p:sp>
      <p:sp>
        <p:nvSpPr>
          <p:cNvPr id="49" name="object 44">
            <a:extLst>
              <a:ext uri="{FF2B5EF4-FFF2-40B4-BE49-F238E27FC236}">
                <a16:creationId xmlns:a16="http://schemas.microsoft.com/office/drawing/2014/main" id="{EDC9D26C-7E43-439D-A190-F4D950945357}"/>
              </a:ext>
            </a:extLst>
          </p:cNvPr>
          <p:cNvSpPr/>
          <p:nvPr/>
        </p:nvSpPr>
        <p:spPr>
          <a:xfrm>
            <a:off x="6366588" y="4604420"/>
            <a:ext cx="279083" cy="0"/>
          </a:xfrm>
          <a:custGeom>
            <a:avLst/>
            <a:gdLst/>
            <a:ahLst/>
            <a:cxnLst/>
            <a:rect l="l" t="t" r="r" b="b"/>
            <a:pathLst>
              <a:path w="521334">
                <a:moveTo>
                  <a:pt x="521220" y="0"/>
                </a:moveTo>
                <a:lnTo>
                  <a:pt x="0" y="0"/>
                </a:lnTo>
              </a:path>
            </a:pathLst>
          </a:custGeom>
          <a:ln w="17970">
            <a:solidFill>
              <a:srgbClr val="000000"/>
            </a:solidFill>
            <a:prstDash val="dash"/>
          </a:ln>
        </p:spPr>
        <p:txBody>
          <a:bodyPr wrap="square" lIns="0" tIns="0" rIns="0" bIns="0" rtlCol="0"/>
          <a:lstStyle/>
          <a:p>
            <a:endParaRPr/>
          </a:p>
        </p:txBody>
      </p:sp>
      <p:sp>
        <p:nvSpPr>
          <p:cNvPr id="50" name="object 45">
            <a:extLst>
              <a:ext uri="{FF2B5EF4-FFF2-40B4-BE49-F238E27FC236}">
                <a16:creationId xmlns:a16="http://schemas.microsoft.com/office/drawing/2014/main" id="{64D0D8FC-19AF-4D69-AB5E-8AA038D0BEFB}"/>
              </a:ext>
            </a:extLst>
          </p:cNvPr>
          <p:cNvSpPr/>
          <p:nvPr/>
        </p:nvSpPr>
        <p:spPr>
          <a:xfrm>
            <a:off x="7571355" y="4072362"/>
            <a:ext cx="938551" cy="938551"/>
          </a:xfrm>
          <a:custGeom>
            <a:avLst/>
            <a:gdLst/>
            <a:ahLst/>
            <a:cxnLst/>
            <a:rect l="l" t="t" r="r" b="b"/>
            <a:pathLst>
              <a:path w="1753234" h="1753234">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FFFFF"/>
          </a:solidFill>
        </p:spPr>
        <p:txBody>
          <a:bodyPr wrap="square" lIns="0" tIns="0" rIns="0" bIns="0" rtlCol="0"/>
          <a:lstStyle/>
          <a:p>
            <a:endParaRPr/>
          </a:p>
        </p:txBody>
      </p:sp>
      <p:sp>
        <p:nvSpPr>
          <p:cNvPr id="51" name="object 46">
            <a:extLst>
              <a:ext uri="{FF2B5EF4-FFF2-40B4-BE49-F238E27FC236}">
                <a16:creationId xmlns:a16="http://schemas.microsoft.com/office/drawing/2014/main" id="{E7DEDDA2-5CF8-44C2-A14E-236446F8E404}"/>
              </a:ext>
            </a:extLst>
          </p:cNvPr>
          <p:cNvSpPr/>
          <p:nvPr/>
        </p:nvSpPr>
        <p:spPr>
          <a:xfrm>
            <a:off x="7762988" y="4636619"/>
            <a:ext cx="85663" cy="113197"/>
          </a:xfrm>
          <a:custGeom>
            <a:avLst/>
            <a:gdLst/>
            <a:ahLst/>
            <a:cxnLst/>
            <a:rect l="l" t="t" r="r" b="b"/>
            <a:pathLst>
              <a:path w="160019" h="211454">
                <a:moveTo>
                  <a:pt x="159511" y="0"/>
                </a:moveTo>
                <a:lnTo>
                  <a:pt x="0" y="211391"/>
                </a:lnTo>
              </a:path>
            </a:pathLst>
          </a:custGeom>
          <a:ln w="35941">
            <a:solidFill>
              <a:srgbClr val="F27521"/>
            </a:solidFill>
          </a:ln>
        </p:spPr>
        <p:txBody>
          <a:bodyPr wrap="square" lIns="0" tIns="0" rIns="0" bIns="0" rtlCol="0"/>
          <a:lstStyle/>
          <a:p>
            <a:endParaRPr/>
          </a:p>
        </p:txBody>
      </p:sp>
      <p:sp>
        <p:nvSpPr>
          <p:cNvPr id="52" name="object 47">
            <a:extLst>
              <a:ext uri="{FF2B5EF4-FFF2-40B4-BE49-F238E27FC236}">
                <a16:creationId xmlns:a16="http://schemas.microsoft.com/office/drawing/2014/main" id="{A2C7016E-4FA2-4C28-AF65-95455284B2FA}"/>
              </a:ext>
            </a:extLst>
          </p:cNvPr>
          <p:cNvSpPr/>
          <p:nvPr/>
        </p:nvSpPr>
        <p:spPr>
          <a:xfrm>
            <a:off x="7848378" y="4636619"/>
            <a:ext cx="85663" cy="37732"/>
          </a:xfrm>
          <a:custGeom>
            <a:avLst/>
            <a:gdLst/>
            <a:ahLst/>
            <a:cxnLst/>
            <a:rect l="l" t="t" r="r" b="b"/>
            <a:pathLst>
              <a:path w="160019" h="70484">
                <a:moveTo>
                  <a:pt x="159499" y="70459"/>
                </a:moveTo>
                <a:lnTo>
                  <a:pt x="0" y="0"/>
                </a:lnTo>
              </a:path>
            </a:pathLst>
          </a:custGeom>
          <a:ln w="35941">
            <a:solidFill>
              <a:srgbClr val="F27521"/>
            </a:solidFill>
          </a:ln>
        </p:spPr>
        <p:txBody>
          <a:bodyPr wrap="square" lIns="0" tIns="0" rIns="0" bIns="0" rtlCol="0"/>
          <a:lstStyle/>
          <a:p>
            <a:endParaRPr/>
          </a:p>
        </p:txBody>
      </p:sp>
      <p:sp>
        <p:nvSpPr>
          <p:cNvPr id="53" name="object 48">
            <a:extLst>
              <a:ext uri="{FF2B5EF4-FFF2-40B4-BE49-F238E27FC236}">
                <a16:creationId xmlns:a16="http://schemas.microsoft.com/office/drawing/2014/main" id="{7B92EE4E-42DF-4F6B-BE53-D7872F71EEBA}"/>
              </a:ext>
            </a:extLst>
          </p:cNvPr>
          <p:cNvSpPr/>
          <p:nvPr/>
        </p:nvSpPr>
        <p:spPr>
          <a:xfrm>
            <a:off x="7933762" y="4369310"/>
            <a:ext cx="85663" cy="305259"/>
          </a:xfrm>
          <a:custGeom>
            <a:avLst/>
            <a:gdLst/>
            <a:ahLst/>
            <a:cxnLst/>
            <a:rect l="l" t="t" r="r" b="b"/>
            <a:pathLst>
              <a:path w="160019" h="570229">
                <a:moveTo>
                  <a:pt x="159512" y="0"/>
                </a:moveTo>
                <a:lnTo>
                  <a:pt x="0" y="569798"/>
                </a:lnTo>
              </a:path>
            </a:pathLst>
          </a:custGeom>
          <a:ln w="35940">
            <a:solidFill>
              <a:srgbClr val="F27521"/>
            </a:solidFill>
          </a:ln>
        </p:spPr>
        <p:txBody>
          <a:bodyPr wrap="square" lIns="0" tIns="0" rIns="0" bIns="0" rtlCol="0"/>
          <a:lstStyle/>
          <a:p>
            <a:endParaRPr/>
          </a:p>
        </p:txBody>
      </p:sp>
      <p:sp>
        <p:nvSpPr>
          <p:cNvPr id="54" name="object 49">
            <a:extLst>
              <a:ext uri="{FF2B5EF4-FFF2-40B4-BE49-F238E27FC236}">
                <a16:creationId xmlns:a16="http://schemas.microsoft.com/office/drawing/2014/main" id="{C0E3D5F4-23C5-4EB1-8C8C-09EB8B3696C4}"/>
              </a:ext>
            </a:extLst>
          </p:cNvPr>
          <p:cNvSpPr/>
          <p:nvPr/>
        </p:nvSpPr>
        <p:spPr>
          <a:xfrm>
            <a:off x="8019153" y="4369310"/>
            <a:ext cx="85663" cy="78864"/>
          </a:xfrm>
          <a:custGeom>
            <a:avLst/>
            <a:gdLst/>
            <a:ahLst/>
            <a:cxnLst/>
            <a:rect l="l" t="t" r="r" b="b"/>
            <a:pathLst>
              <a:path w="160019" h="147320">
                <a:moveTo>
                  <a:pt x="159512" y="147053"/>
                </a:moveTo>
                <a:lnTo>
                  <a:pt x="0" y="0"/>
                </a:lnTo>
              </a:path>
            </a:pathLst>
          </a:custGeom>
          <a:ln w="35941">
            <a:solidFill>
              <a:srgbClr val="F27521"/>
            </a:solidFill>
          </a:ln>
        </p:spPr>
        <p:txBody>
          <a:bodyPr wrap="square" lIns="0" tIns="0" rIns="0" bIns="0" rtlCol="0"/>
          <a:lstStyle/>
          <a:p>
            <a:endParaRPr/>
          </a:p>
        </p:txBody>
      </p:sp>
      <p:sp>
        <p:nvSpPr>
          <p:cNvPr id="55" name="object 50">
            <a:extLst>
              <a:ext uri="{FF2B5EF4-FFF2-40B4-BE49-F238E27FC236}">
                <a16:creationId xmlns:a16="http://schemas.microsoft.com/office/drawing/2014/main" id="{F2691609-2BC6-4160-B615-EDC6D9E81592}"/>
              </a:ext>
            </a:extLst>
          </p:cNvPr>
          <p:cNvSpPr/>
          <p:nvPr/>
        </p:nvSpPr>
        <p:spPr>
          <a:xfrm>
            <a:off x="8104544" y="4448032"/>
            <a:ext cx="85663" cy="188662"/>
          </a:xfrm>
          <a:custGeom>
            <a:avLst/>
            <a:gdLst/>
            <a:ahLst/>
            <a:cxnLst/>
            <a:rect l="l" t="t" r="r" b="b"/>
            <a:pathLst>
              <a:path w="160019" h="352425">
                <a:moveTo>
                  <a:pt x="159499" y="352285"/>
                </a:moveTo>
                <a:lnTo>
                  <a:pt x="0" y="0"/>
                </a:lnTo>
              </a:path>
            </a:pathLst>
          </a:custGeom>
          <a:ln w="35941">
            <a:solidFill>
              <a:srgbClr val="F27521"/>
            </a:solidFill>
          </a:ln>
        </p:spPr>
        <p:txBody>
          <a:bodyPr wrap="square" lIns="0" tIns="0" rIns="0" bIns="0" rtlCol="0"/>
          <a:lstStyle/>
          <a:p>
            <a:endParaRPr/>
          </a:p>
        </p:txBody>
      </p:sp>
      <p:sp>
        <p:nvSpPr>
          <p:cNvPr id="56" name="object 51">
            <a:extLst>
              <a:ext uri="{FF2B5EF4-FFF2-40B4-BE49-F238E27FC236}">
                <a16:creationId xmlns:a16="http://schemas.microsoft.com/office/drawing/2014/main" id="{B0C1F732-AB2C-4CF0-9376-2864522E66DC}"/>
              </a:ext>
            </a:extLst>
          </p:cNvPr>
          <p:cNvSpPr/>
          <p:nvPr/>
        </p:nvSpPr>
        <p:spPr>
          <a:xfrm>
            <a:off x="8189928" y="4598900"/>
            <a:ext cx="85663" cy="37732"/>
          </a:xfrm>
          <a:custGeom>
            <a:avLst/>
            <a:gdLst/>
            <a:ahLst/>
            <a:cxnLst/>
            <a:rect l="l" t="t" r="r" b="b"/>
            <a:pathLst>
              <a:path w="160019" h="70484">
                <a:moveTo>
                  <a:pt x="159511" y="0"/>
                </a:moveTo>
                <a:lnTo>
                  <a:pt x="0" y="70459"/>
                </a:lnTo>
              </a:path>
            </a:pathLst>
          </a:custGeom>
          <a:ln w="35941">
            <a:solidFill>
              <a:srgbClr val="F27521"/>
            </a:solidFill>
          </a:ln>
        </p:spPr>
        <p:txBody>
          <a:bodyPr wrap="square" lIns="0" tIns="0" rIns="0" bIns="0" rtlCol="0"/>
          <a:lstStyle/>
          <a:p>
            <a:endParaRPr/>
          </a:p>
        </p:txBody>
      </p:sp>
      <p:sp>
        <p:nvSpPr>
          <p:cNvPr id="57" name="object 52">
            <a:extLst>
              <a:ext uri="{FF2B5EF4-FFF2-40B4-BE49-F238E27FC236}">
                <a16:creationId xmlns:a16="http://schemas.microsoft.com/office/drawing/2014/main" id="{6F7C21F6-4373-4D09-BD91-59CE78FDE439}"/>
              </a:ext>
            </a:extLst>
          </p:cNvPr>
          <p:cNvSpPr/>
          <p:nvPr/>
        </p:nvSpPr>
        <p:spPr>
          <a:xfrm>
            <a:off x="8275318" y="4598900"/>
            <a:ext cx="85663" cy="188662"/>
          </a:xfrm>
          <a:custGeom>
            <a:avLst/>
            <a:gdLst/>
            <a:ahLst/>
            <a:cxnLst/>
            <a:rect l="l" t="t" r="r" b="b"/>
            <a:pathLst>
              <a:path w="160019" h="352425">
                <a:moveTo>
                  <a:pt x="159512" y="352298"/>
                </a:moveTo>
                <a:lnTo>
                  <a:pt x="0" y="0"/>
                </a:lnTo>
              </a:path>
            </a:pathLst>
          </a:custGeom>
          <a:ln w="35941">
            <a:solidFill>
              <a:srgbClr val="F27521"/>
            </a:solidFill>
          </a:ln>
        </p:spPr>
        <p:txBody>
          <a:bodyPr wrap="square" lIns="0" tIns="0" rIns="0" bIns="0" rtlCol="0"/>
          <a:lstStyle/>
          <a:p>
            <a:endParaRPr/>
          </a:p>
        </p:txBody>
      </p:sp>
      <p:sp>
        <p:nvSpPr>
          <p:cNvPr id="58" name="object 53">
            <a:extLst>
              <a:ext uri="{FF2B5EF4-FFF2-40B4-BE49-F238E27FC236}">
                <a16:creationId xmlns:a16="http://schemas.microsoft.com/office/drawing/2014/main" id="{ABFE0EE5-E900-4C10-A22C-1A85B4FCBFBD}"/>
              </a:ext>
            </a:extLst>
          </p:cNvPr>
          <p:cNvSpPr/>
          <p:nvPr/>
        </p:nvSpPr>
        <p:spPr>
          <a:xfrm>
            <a:off x="7720293" y="4825213"/>
            <a:ext cx="640431" cy="0"/>
          </a:xfrm>
          <a:custGeom>
            <a:avLst/>
            <a:gdLst/>
            <a:ahLst/>
            <a:cxnLst/>
            <a:rect l="l" t="t" r="r" b="b"/>
            <a:pathLst>
              <a:path w="1196340">
                <a:moveTo>
                  <a:pt x="0" y="0"/>
                </a:moveTo>
                <a:lnTo>
                  <a:pt x="1196314" y="0"/>
                </a:lnTo>
              </a:path>
            </a:pathLst>
          </a:custGeom>
          <a:ln w="35941">
            <a:solidFill>
              <a:srgbClr val="000000"/>
            </a:solidFill>
          </a:ln>
        </p:spPr>
        <p:txBody>
          <a:bodyPr wrap="square" lIns="0" tIns="0" rIns="0" bIns="0" rtlCol="0"/>
          <a:lstStyle/>
          <a:p>
            <a:endParaRPr/>
          </a:p>
        </p:txBody>
      </p:sp>
      <p:sp>
        <p:nvSpPr>
          <p:cNvPr id="59" name="object 54">
            <a:extLst>
              <a:ext uri="{FF2B5EF4-FFF2-40B4-BE49-F238E27FC236}">
                <a16:creationId xmlns:a16="http://schemas.microsoft.com/office/drawing/2014/main" id="{9F39751F-B2A1-419B-BD9E-8DE2E43B061F}"/>
              </a:ext>
            </a:extLst>
          </p:cNvPr>
          <p:cNvSpPr/>
          <p:nvPr/>
        </p:nvSpPr>
        <p:spPr>
          <a:xfrm>
            <a:off x="7720293" y="4259432"/>
            <a:ext cx="0" cy="565986"/>
          </a:xfrm>
          <a:custGeom>
            <a:avLst/>
            <a:gdLst/>
            <a:ahLst/>
            <a:cxnLst/>
            <a:rect l="l" t="t" r="r" b="b"/>
            <a:pathLst>
              <a:path h="1057275">
                <a:moveTo>
                  <a:pt x="0" y="1056894"/>
                </a:moveTo>
                <a:lnTo>
                  <a:pt x="0" y="0"/>
                </a:lnTo>
              </a:path>
            </a:pathLst>
          </a:custGeom>
          <a:ln w="35941">
            <a:solidFill>
              <a:srgbClr val="000000"/>
            </a:solidFill>
          </a:ln>
        </p:spPr>
        <p:txBody>
          <a:bodyPr wrap="square" lIns="0" tIns="0" rIns="0" bIns="0" rtlCol="0"/>
          <a:lstStyle/>
          <a:p>
            <a:endParaRPr/>
          </a:p>
        </p:txBody>
      </p:sp>
      <p:sp>
        <p:nvSpPr>
          <p:cNvPr id="60" name="object 55">
            <a:extLst>
              <a:ext uri="{FF2B5EF4-FFF2-40B4-BE49-F238E27FC236}">
                <a16:creationId xmlns:a16="http://schemas.microsoft.com/office/drawing/2014/main" id="{AFFB56CB-04CC-461C-BD1D-FF48414CD818}"/>
              </a:ext>
            </a:extLst>
          </p:cNvPr>
          <p:cNvSpPr/>
          <p:nvPr/>
        </p:nvSpPr>
        <p:spPr>
          <a:xfrm>
            <a:off x="7720293" y="4825213"/>
            <a:ext cx="31614" cy="0"/>
          </a:xfrm>
          <a:custGeom>
            <a:avLst/>
            <a:gdLst/>
            <a:ahLst/>
            <a:cxnLst/>
            <a:rect l="l" t="t" r="r" b="b"/>
            <a:pathLst>
              <a:path w="59055">
                <a:moveTo>
                  <a:pt x="0" y="0"/>
                </a:moveTo>
                <a:lnTo>
                  <a:pt x="58470" y="0"/>
                </a:lnTo>
              </a:path>
            </a:pathLst>
          </a:custGeom>
          <a:ln w="35941">
            <a:solidFill>
              <a:srgbClr val="000000"/>
            </a:solidFill>
          </a:ln>
        </p:spPr>
        <p:txBody>
          <a:bodyPr wrap="square" lIns="0" tIns="0" rIns="0" bIns="0" rtlCol="0"/>
          <a:lstStyle/>
          <a:p>
            <a:endParaRPr/>
          </a:p>
        </p:txBody>
      </p:sp>
      <p:sp>
        <p:nvSpPr>
          <p:cNvPr id="61" name="object 56">
            <a:extLst>
              <a:ext uri="{FF2B5EF4-FFF2-40B4-BE49-F238E27FC236}">
                <a16:creationId xmlns:a16="http://schemas.microsoft.com/office/drawing/2014/main" id="{0F8BC01D-F741-4CA5-A9CA-0D854F150A8B}"/>
              </a:ext>
            </a:extLst>
          </p:cNvPr>
          <p:cNvSpPr/>
          <p:nvPr/>
        </p:nvSpPr>
        <p:spPr>
          <a:xfrm>
            <a:off x="7732476" y="4368351"/>
            <a:ext cx="283843" cy="0"/>
          </a:xfrm>
          <a:custGeom>
            <a:avLst/>
            <a:gdLst/>
            <a:ahLst/>
            <a:cxnLst/>
            <a:rect l="l" t="t" r="r" b="b"/>
            <a:pathLst>
              <a:path w="530225">
                <a:moveTo>
                  <a:pt x="530199" y="0"/>
                </a:moveTo>
                <a:lnTo>
                  <a:pt x="0" y="0"/>
                </a:lnTo>
              </a:path>
            </a:pathLst>
          </a:custGeom>
          <a:ln w="17970">
            <a:solidFill>
              <a:srgbClr val="000000"/>
            </a:solidFill>
            <a:prstDash val="dash"/>
          </a:ln>
        </p:spPr>
        <p:txBody>
          <a:bodyPr wrap="square" lIns="0" tIns="0" rIns="0" bIns="0" rtlCol="0"/>
          <a:lstStyle/>
          <a:p>
            <a:endParaRPr/>
          </a:p>
        </p:txBody>
      </p:sp>
      <p:sp>
        <p:nvSpPr>
          <p:cNvPr id="62" name="object 57">
            <a:extLst>
              <a:ext uri="{FF2B5EF4-FFF2-40B4-BE49-F238E27FC236}">
                <a16:creationId xmlns:a16="http://schemas.microsoft.com/office/drawing/2014/main" id="{38BE75C7-3C13-4B6A-9853-DB62C45D7579}"/>
              </a:ext>
            </a:extLst>
          </p:cNvPr>
          <p:cNvSpPr/>
          <p:nvPr/>
        </p:nvSpPr>
        <p:spPr>
          <a:xfrm>
            <a:off x="4802220" y="1723245"/>
            <a:ext cx="938551" cy="938551"/>
          </a:xfrm>
          <a:custGeom>
            <a:avLst/>
            <a:gdLst/>
            <a:ahLst/>
            <a:cxnLst/>
            <a:rect l="l" t="t" r="r" b="b"/>
            <a:pathLst>
              <a:path w="1753234" h="1753235">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FFFFF"/>
          </a:solidFill>
        </p:spPr>
        <p:txBody>
          <a:bodyPr wrap="square" lIns="0" tIns="0" rIns="0" bIns="0" rtlCol="0"/>
          <a:lstStyle/>
          <a:p>
            <a:endParaRPr/>
          </a:p>
        </p:txBody>
      </p:sp>
      <p:sp>
        <p:nvSpPr>
          <p:cNvPr id="63" name="object 58">
            <a:extLst>
              <a:ext uri="{FF2B5EF4-FFF2-40B4-BE49-F238E27FC236}">
                <a16:creationId xmlns:a16="http://schemas.microsoft.com/office/drawing/2014/main" id="{8125C08C-5079-4D93-856F-D2040CE80D49}"/>
              </a:ext>
            </a:extLst>
          </p:cNvPr>
          <p:cNvSpPr/>
          <p:nvPr/>
        </p:nvSpPr>
        <p:spPr>
          <a:xfrm>
            <a:off x="4863479" y="2412840"/>
            <a:ext cx="37392" cy="24815"/>
          </a:xfrm>
          <a:custGeom>
            <a:avLst/>
            <a:gdLst/>
            <a:ahLst/>
            <a:cxnLst/>
            <a:rect l="l" t="t" r="r" b="b"/>
            <a:pathLst>
              <a:path w="69850" h="46354">
                <a:moveTo>
                  <a:pt x="55691" y="0"/>
                </a:moveTo>
                <a:lnTo>
                  <a:pt x="0" y="21069"/>
                </a:lnTo>
                <a:lnTo>
                  <a:pt x="5212" y="30519"/>
                </a:lnTo>
                <a:lnTo>
                  <a:pt x="14909" y="46136"/>
                </a:lnTo>
                <a:lnTo>
                  <a:pt x="65877" y="26860"/>
                </a:lnTo>
                <a:lnTo>
                  <a:pt x="69610" y="18567"/>
                </a:lnTo>
                <a:lnTo>
                  <a:pt x="63984" y="3733"/>
                </a:lnTo>
                <a:lnTo>
                  <a:pt x="55691" y="0"/>
                </a:lnTo>
                <a:close/>
              </a:path>
            </a:pathLst>
          </a:custGeom>
          <a:solidFill>
            <a:srgbClr val="21BAF2"/>
          </a:solidFill>
        </p:spPr>
        <p:txBody>
          <a:bodyPr wrap="square" lIns="0" tIns="0" rIns="0" bIns="0" rtlCol="0"/>
          <a:lstStyle/>
          <a:p>
            <a:endParaRPr/>
          </a:p>
        </p:txBody>
      </p:sp>
      <p:sp>
        <p:nvSpPr>
          <p:cNvPr id="64" name="object 59">
            <a:extLst>
              <a:ext uri="{FF2B5EF4-FFF2-40B4-BE49-F238E27FC236}">
                <a16:creationId xmlns:a16="http://schemas.microsoft.com/office/drawing/2014/main" id="{E81FC9F9-EDA7-4989-BAF0-B15A75D44402}"/>
              </a:ext>
            </a:extLst>
          </p:cNvPr>
          <p:cNvSpPr/>
          <p:nvPr/>
        </p:nvSpPr>
        <p:spPr>
          <a:xfrm>
            <a:off x="4883872" y="2413417"/>
            <a:ext cx="183223" cy="37053"/>
          </a:xfrm>
          <a:custGeom>
            <a:avLst/>
            <a:gdLst/>
            <a:ahLst/>
            <a:cxnLst/>
            <a:rect l="l" t="t" r="r" b="b"/>
            <a:pathLst>
              <a:path w="342265" h="69214">
                <a:moveTo>
                  <a:pt x="9207" y="0"/>
                </a:moveTo>
                <a:lnTo>
                  <a:pt x="2006" y="5499"/>
                </a:lnTo>
                <a:lnTo>
                  <a:pt x="0" y="21234"/>
                </a:lnTo>
                <a:lnTo>
                  <a:pt x="5588" y="28422"/>
                </a:lnTo>
                <a:lnTo>
                  <a:pt x="325805" y="68795"/>
                </a:lnTo>
                <a:lnTo>
                  <a:pt x="326415" y="68834"/>
                </a:lnTo>
                <a:lnTo>
                  <a:pt x="334149" y="68834"/>
                </a:lnTo>
                <a:lnTo>
                  <a:pt x="340334" y="63538"/>
                </a:lnTo>
                <a:lnTo>
                  <a:pt x="342252" y="48412"/>
                </a:lnTo>
                <a:lnTo>
                  <a:pt x="336677" y="41211"/>
                </a:lnTo>
                <a:lnTo>
                  <a:pt x="9207" y="0"/>
                </a:lnTo>
                <a:close/>
              </a:path>
            </a:pathLst>
          </a:custGeom>
          <a:solidFill>
            <a:srgbClr val="21BAF2"/>
          </a:solidFill>
        </p:spPr>
        <p:txBody>
          <a:bodyPr wrap="square" lIns="0" tIns="0" rIns="0" bIns="0" rtlCol="0"/>
          <a:lstStyle/>
          <a:p>
            <a:endParaRPr/>
          </a:p>
        </p:txBody>
      </p:sp>
      <p:sp>
        <p:nvSpPr>
          <p:cNvPr id="65" name="object 60">
            <a:extLst>
              <a:ext uri="{FF2B5EF4-FFF2-40B4-BE49-F238E27FC236}">
                <a16:creationId xmlns:a16="http://schemas.microsoft.com/office/drawing/2014/main" id="{121D77BF-CD19-4D4B-B05A-03817EF021A4}"/>
              </a:ext>
            </a:extLst>
          </p:cNvPr>
          <p:cNvSpPr/>
          <p:nvPr/>
        </p:nvSpPr>
        <p:spPr>
          <a:xfrm>
            <a:off x="5050248" y="2223497"/>
            <a:ext cx="184243" cy="227074"/>
          </a:xfrm>
          <a:custGeom>
            <a:avLst/>
            <a:gdLst/>
            <a:ahLst/>
            <a:cxnLst/>
            <a:rect l="l" t="t" r="r" b="b"/>
            <a:pathLst>
              <a:path w="344170" h="424179">
                <a:moveTo>
                  <a:pt x="330631" y="0"/>
                </a:moveTo>
                <a:lnTo>
                  <a:pt x="321602" y="1028"/>
                </a:lnTo>
                <a:lnTo>
                  <a:pt x="0" y="406552"/>
                </a:lnTo>
                <a:lnTo>
                  <a:pt x="1054" y="415582"/>
                </a:lnTo>
                <a:lnTo>
                  <a:pt x="9905" y="422605"/>
                </a:lnTo>
                <a:lnTo>
                  <a:pt x="13068" y="423608"/>
                </a:lnTo>
                <a:lnTo>
                  <a:pt x="20421" y="423608"/>
                </a:lnTo>
                <a:lnTo>
                  <a:pt x="24637" y="421754"/>
                </a:lnTo>
                <a:lnTo>
                  <a:pt x="344131" y="18884"/>
                </a:lnTo>
                <a:lnTo>
                  <a:pt x="343090" y="9842"/>
                </a:lnTo>
                <a:lnTo>
                  <a:pt x="330631" y="0"/>
                </a:lnTo>
                <a:close/>
              </a:path>
            </a:pathLst>
          </a:custGeom>
          <a:solidFill>
            <a:srgbClr val="21BAF2"/>
          </a:solidFill>
        </p:spPr>
        <p:txBody>
          <a:bodyPr wrap="square" lIns="0" tIns="0" rIns="0" bIns="0" rtlCol="0"/>
          <a:lstStyle/>
          <a:p>
            <a:endParaRPr/>
          </a:p>
        </p:txBody>
      </p:sp>
      <p:sp>
        <p:nvSpPr>
          <p:cNvPr id="66" name="object 61">
            <a:extLst>
              <a:ext uri="{FF2B5EF4-FFF2-40B4-BE49-F238E27FC236}">
                <a16:creationId xmlns:a16="http://schemas.microsoft.com/office/drawing/2014/main" id="{B612D103-A838-4EAA-9D5E-39B9FF1AA9EA}"/>
              </a:ext>
            </a:extLst>
          </p:cNvPr>
          <p:cNvSpPr/>
          <p:nvPr/>
        </p:nvSpPr>
        <p:spPr>
          <a:xfrm>
            <a:off x="5217014" y="2223382"/>
            <a:ext cx="184583" cy="100960"/>
          </a:xfrm>
          <a:custGeom>
            <a:avLst/>
            <a:gdLst/>
            <a:ahLst/>
            <a:cxnLst/>
            <a:rect l="l" t="t" r="r" b="b"/>
            <a:pathLst>
              <a:path w="344804" h="188595">
                <a:moveTo>
                  <a:pt x="15798" y="0"/>
                </a:moveTo>
                <a:lnTo>
                  <a:pt x="7162" y="2832"/>
                </a:lnTo>
                <a:lnTo>
                  <a:pt x="0" y="17005"/>
                </a:lnTo>
                <a:lnTo>
                  <a:pt x="2844" y="25641"/>
                </a:lnTo>
                <a:lnTo>
                  <a:pt x="323723" y="187490"/>
                </a:lnTo>
                <a:lnTo>
                  <a:pt x="325945" y="187985"/>
                </a:lnTo>
                <a:lnTo>
                  <a:pt x="333375" y="187985"/>
                </a:lnTo>
                <a:lnTo>
                  <a:pt x="338429" y="185102"/>
                </a:lnTo>
                <a:lnTo>
                  <a:pt x="344538" y="173012"/>
                </a:lnTo>
                <a:lnTo>
                  <a:pt x="341693" y="164376"/>
                </a:lnTo>
                <a:lnTo>
                  <a:pt x="15798" y="0"/>
                </a:lnTo>
                <a:close/>
              </a:path>
            </a:pathLst>
          </a:custGeom>
          <a:solidFill>
            <a:srgbClr val="21BAF2"/>
          </a:solidFill>
        </p:spPr>
        <p:txBody>
          <a:bodyPr wrap="square" lIns="0" tIns="0" rIns="0" bIns="0" rtlCol="0"/>
          <a:lstStyle/>
          <a:p>
            <a:endParaRPr/>
          </a:p>
        </p:txBody>
      </p:sp>
      <p:sp>
        <p:nvSpPr>
          <p:cNvPr id="67" name="object 62">
            <a:extLst>
              <a:ext uri="{FF2B5EF4-FFF2-40B4-BE49-F238E27FC236}">
                <a16:creationId xmlns:a16="http://schemas.microsoft.com/office/drawing/2014/main" id="{4408FF7A-8FF1-49E3-B10C-534BEAE89DB1}"/>
              </a:ext>
            </a:extLst>
          </p:cNvPr>
          <p:cNvSpPr/>
          <p:nvPr/>
        </p:nvSpPr>
        <p:spPr>
          <a:xfrm>
            <a:off x="5383900" y="2307552"/>
            <a:ext cx="184583" cy="121695"/>
          </a:xfrm>
          <a:custGeom>
            <a:avLst/>
            <a:gdLst/>
            <a:ahLst/>
            <a:cxnLst/>
            <a:rect l="l" t="t" r="r" b="b"/>
            <a:pathLst>
              <a:path w="344804" h="227329">
                <a:moveTo>
                  <a:pt x="17348" y="0"/>
                </a:moveTo>
                <a:lnTo>
                  <a:pt x="8470" y="2019"/>
                </a:lnTo>
                <a:lnTo>
                  <a:pt x="0" y="15443"/>
                </a:lnTo>
                <a:lnTo>
                  <a:pt x="2006" y="24307"/>
                </a:lnTo>
                <a:lnTo>
                  <a:pt x="322821" y="226567"/>
                </a:lnTo>
                <a:lnTo>
                  <a:pt x="325475" y="227279"/>
                </a:lnTo>
                <a:lnTo>
                  <a:pt x="332879" y="227279"/>
                </a:lnTo>
                <a:lnTo>
                  <a:pt x="337540" y="224916"/>
                </a:lnTo>
                <a:lnTo>
                  <a:pt x="344512" y="213867"/>
                </a:lnTo>
                <a:lnTo>
                  <a:pt x="342506" y="205016"/>
                </a:lnTo>
                <a:lnTo>
                  <a:pt x="17348" y="0"/>
                </a:lnTo>
                <a:close/>
              </a:path>
            </a:pathLst>
          </a:custGeom>
          <a:solidFill>
            <a:srgbClr val="21BAF2"/>
          </a:solidFill>
        </p:spPr>
        <p:txBody>
          <a:bodyPr wrap="square" lIns="0" tIns="0" rIns="0" bIns="0" rtlCol="0"/>
          <a:lstStyle/>
          <a:p>
            <a:endParaRPr/>
          </a:p>
        </p:txBody>
      </p:sp>
      <p:sp>
        <p:nvSpPr>
          <p:cNvPr id="68" name="object 63">
            <a:extLst>
              <a:ext uri="{FF2B5EF4-FFF2-40B4-BE49-F238E27FC236}">
                <a16:creationId xmlns:a16="http://schemas.microsoft.com/office/drawing/2014/main" id="{596AECAF-35D8-4481-8081-E530501F0104}"/>
              </a:ext>
            </a:extLst>
          </p:cNvPr>
          <p:cNvSpPr/>
          <p:nvPr/>
        </p:nvSpPr>
        <p:spPr>
          <a:xfrm>
            <a:off x="5551381" y="2396892"/>
            <a:ext cx="142431" cy="32633"/>
          </a:xfrm>
          <a:custGeom>
            <a:avLst/>
            <a:gdLst/>
            <a:ahLst/>
            <a:cxnLst/>
            <a:rect l="l" t="t" r="r" b="b"/>
            <a:pathLst>
              <a:path w="266065" h="60960">
                <a:moveTo>
                  <a:pt x="265559" y="0"/>
                </a:moveTo>
                <a:lnTo>
                  <a:pt x="5588" y="32767"/>
                </a:lnTo>
                <a:lnTo>
                  <a:pt x="0" y="39968"/>
                </a:lnTo>
                <a:lnTo>
                  <a:pt x="1917" y="55093"/>
                </a:lnTo>
                <a:lnTo>
                  <a:pt x="8102" y="60389"/>
                </a:lnTo>
                <a:lnTo>
                  <a:pt x="15836" y="60389"/>
                </a:lnTo>
                <a:lnTo>
                  <a:pt x="16446" y="60351"/>
                </a:lnTo>
                <a:lnTo>
                  <a:pt x="249867" y="30920"/>
                </a:lnTo>
                <a:lnTo>
                  <a:pt x="255487" y="20732"/>
                </a:lnTo>
                <a:lnTo>
                  <a:pt x="265559" y="0"/>
                </a:lnTo>
                <a:close/>
              </a:path>
            </a:pathLst>
          </a:custGeom>
          <a:solidFill>
            <a:srgbClr val="21BAF2"/>
          </a:solidFill>
        </p:spPr>
        <p:txBody>
          <a:bodyPr wrap="square" lIns="0" tIns="0" rIns="0" bIns="0" rtlCol="0"/>
          <a:lstStyle/>
          <a:p>
            <a:endParaRPr/>
          </a:p>
        </p:txBody>
      </p:sp>
      <p:sp>
        <p:nvSpPr>
          <p:cNvPr id="69" name="object 64">
            <a:extLst>
              <a:ext uri="{FF2B5EF4-FFF2-40B4-BE49-F238E27FC236}">
                <a16:creationId xmlns:a16="http://schemas.microsoft.com/office/drawing/2014/main" id="{4084F092-BE48-450F-BEB1-FBDB93CC0155}"/>
              </a:ext>
            </a:extLst>
          </p:cNvPr>
          <p:cNvSpPr/>
          <p:nvPr/>
        </p:nvSpPr>
        <p:spPr>
          <a:xfrm>
            <a:off x="4934810" y="2526742"/>
            <a:ext cx="673405" cy="0"/>
          </a:xfrm>
          <a:custGeom>
            <a:avLst/>
            <a:gdLst/>
            <a:ahLst/>
            <a:cxnLst/>
            <a:rect l="l" t="t" r="r" b="b"/>
            <a:pathLst>
              <a:path w="1257934">
                <a:moveTo>
                  <a:pt x="0" y="0"/>
                </a:moveTo>
                <a:lnTo>
                  <a:pt x="1257387" y="0"/>
                </a:lnTo>
              </a:path>
            </a:pathLst>
          </a:custGeom>
          <a:ln w="28714">
            <a:solidFill>
              <a:srgbClr val="000000"/>
            </a:solidFill>
          </a:ln>
        </p:spPr>
        <p:txBody>
          <a:bodyPr wrap="square" lIns="0" tIns="0" rIns="0" bIns="0" rtlCol="0"/>
          <a:lstStyle/>
          <a:p>
            <a:endParaRPr/>
          </a:p>
        </p:txBody>
      </p:sp>
      <p:sp>
        <p:nvSpPr>
          <p:cNvPr id="70" name="object 65">
            <a:extLst>
              <a:ext uri="{FF2B5EF4-FFF2-40B4-BE49-F238E27FC236}">
                <a16:creationId xmlns:a16="http://schemas.microsoft.com/office/drawing/2014/main" id="{34F70844-4882-4419-8995-B434EC354DC3}"/>
              </a:ext>
            </a:extLst>
          </p:cNvPr>
          <p:cNvSpPr/>
          <p:nvPr/>
        </p:nvSpPr>
        <p:spPr>
          <a:xfrm>
            <a:off x="4804076" y="2144604"/>
            <a:ext cx="934812" cy="0"/>
          </a:xfrm>
          <a:custGeom>
            <a:avLst/>
            <a:gdLst/>
            <a:ahLst/>
            <a:cxnLst/>
            <a:rect l="l" t="t" r="r" b="b"/>
            <a:pathLst>
              <a:path w="1746250">
                <a:moveTo>
                  <a:pt x="0" y="0"/>
                </a:moveTo>
                <a:lnTo>
                  <a:pt x="1745818" y="0"/>
                </a:lnTo>
              </a:path>
            </a:pathLst>
          </a:custGeom>
          <a:ln w="28714">
            <a:solidFill>
              <a:srgbClr val="000000"/>
            </a:solidFill>
          </a:ln>
        </p:spPr>
        <p:txBody>
          <a:bodyPr wrap="square" lIns="0" tIns="0" rIns="0" bIns="0" rtlCol="0"/>
          <a:lstStyle/>
          <a:p>
            <a:endParaRPr/>
          </a:p>
        </p:txBody>
      </p:sp>
      <p:sp>
        <p:nvSpPr>
          <p:cNvPr id="71" name="object 66">
            <a:extLst>
              <a:ext uri="{FF2B5EF4-FFF2-40B4-BE49-F238E27FC236}">
                <a16:creationId xmlns:a16="http://schemas.microsoft.com/office/drawing/2014/main" id="{512AC163-9A05-4C11-9032-B6C6393E17F8}"/>
              </a:ext>
            </a:extLst>
          </p:cNvPr>
          <p:cNvSpPr/>
          <p:nvPr/>
        </p:nvSpPr>
        <p:spPr>
          <a:xfrm>
            <a:off x="4810603" y="1989376"/>
            <a:ext cx="899799" cy="122375"/>
          </a:xfrm>
          <a:custGeom>
            <a:avLst/>
            <a:gdLst/>
            <a:ahLst/>
            <a:cxnLst/>
            <a:rect l="l" t="t" r="r" b="b"/>
            <a:pathLst>
              <a:path w="1680845" h="228600">
                <a:moveTo>
                  <a:pt x="571325" y="30518"/>
                </a:moveTo>
                <a:lnTo>
                  <a:pt x="481224" y="30518"/>
                </a:lnTo>
                <a:lnTo>
                  <a:pt x="1069259" y="228333"/>
                </a:lnTo>
                <a:lnTo>
                  <a:pt x="1220920" y="198678"/>
                </a:lnTo>
                <a:lnTo>
                  <a:pt x="1071228" y="198678"/>
                </a:lnTo>
                <a:lnTo>
                  <a:pt x="571325" y="30518"/>
                </a:lnTo>
                <a:close/>
              </a:path>
              <a:path w="1680845" h="228600">
                <a:moveTo>
                  <a:pt x="480602" y="0"/>
                </a:moveTo>
                <a:lnTo>
                  <a:pt x="6905" y="181676"/>
                </a:lnTo>
                <a:lnTo>
                  <a:pt x="4547" y="191237"/>
                </a:lnTo>
                <a:lnTo>
                  <a:pt x="0" y="215083"/>
                </a:lnTo>
                <a:lnTo>
                  <a:pt x="481224" y="30518"/>
                </a:lnTo>
                <a:lnTo>
                  <a:pt x="571325" y="30518"/>
                </a:lnTo>
                <a:lnTo>
                  <a:pt x="480602" y="0"/>
                </a:lnTo>
                <a:close/>
              </a:path>
              <a:path w="1680845" h="228600">
                <a:moveTo>
                  <a:pt x="1669996" y="43060"/>
                </a:moveTo>
                <a:lnTo>
                  <a:pt x="1530473" y="108889"/>
                </a:lnTo>
                <a:lnTo>
                  <a:pt x="1071228" y="198678"/>
                </a:lnTo>
                <a:lnTo>
                  <a:pt x="1220920" y="198678"/>
                </a:lnTo>
                <a:lnTo>
                  <a:pt x="1539515" y="136397"/>
                </a:lnTo>
                <a:lnTo>
                  <a:pt x="1680664" y="69799"/>
                </a:lnTo>
                <a:lnTo>
                  <a:pt x="1676830" y="59219"/>
                </a:lnTo>
                <a:lnTo>
                  <a:pt x="1669996" y="43060"/>
                </a:lnTo>
                <a:close/>
              </a:path>
            </a:pathLst>
          </a:custGeom>
          <a:solidFill>
            <a:srgbClr val="0077A5"/>
          </a:solidFill>
        </p:spPr>
        <p:txBody>
          <a:bodyPr wrap="square" lIns="0" tIns="0" rIns="0" bIns="0" rtlCol="0"/>
          <a:lstStyle/>
          <a:p>
            <a:endParaRPr/>
          </a:p>
        </p:txBody>
      </p:sp>
      <p:sp>
        <p:nvSpPr>
          <p:cNvPr id="72" name="object 67">
            <a:extLst>
              <a:ext uri="{FF2B5EF4-FFF2-40B4-BE49-F238E27FC236}">
                <a16:creationId xmlns:a16="http://schemas.microsoft.com/office/drawing/2014/main" id="{3B08A634-3CD4-4D17-AB95-E7F767CFE8F6}"/>
              </a:ext>
            </a:extLst>
          </p:cNvPr>
          <p:cNvSpPr/>
          <p:nvPr/>
        </p:nvSpPr>
        <p:spPr>
          <a:xfrm>
            <a:off x="4882112" y="1850356"/>
            <a:ext cx="756688" cy="118296"/>
          </a:xfrm>
          <a:custGeom>
            <a:avLst/>
            <a:gdLst/>
            <a:ahLst/>
            <a:cxnLst/>
            <a:rect l="l" t="t" r="r" b="b"/>
            <a:pathLst>
              <a:path w="1413509" h="220980">
                <a:moveTo>
                  <a:pt x="502940" y="31534"/>
                </a:moveTo>
                <a:lnTo>
                  <a:pt x="458676" y="31534"/>
                </a:lnTo>
                <a:lnTo>
                  <a:pt x="680406" y="220649"/>
                </a:lnTo>
                <a:lnTo>
                  <a:pt x="753458" y="186842"/>
                </a:lnTo>
                <a:lnTo>
                  <a:pt x="685041" y="186842"/>
                </a:lnTo>
                <a:lnTo>
                  <a:pt x="502940" y="31534"/>
                </a:lnTo>
                <a:close/>
              </a:path>
              <a:path w="1413509" h="220980">
                <a:moveTo>
                  <a:pt x="1025465" y="29311"/>
                </a:moveTo>
                <a:lnTo>
                  <a:pt x="685041" y="186842"/>
                </a:lnTo>
                <a:lnTo>
                  <a:pt x="753458" y="186842"/>
                </a:lnTo>
                <a:lnTo>
                  <a:pt x="1030545" y="58610"/>
                </a:lnTo>
                <a:lnTo>
                  <a:pt x="1346469" y="58610"/>
                </a:lnTo>
                <a:lnTo>
                  <a:pt x="1025465" y="29311"/>
                </a:lnTo>
                <a:close/>
              </a:path>
              <a:path w="1413509" h="220980">
                <a:moveTo>
                  <a:pt x="465966" y="0"/>
                </a:moveTo>
                <a:lnTo>
                  <a:pt x="25837" y="113600"/>
                </a:lnTo>
                <a:lnTo>
                  <a:pt x="19846" y="121350"/>
                </a:lnTo>
                <a:lnTo>
                  <a:pt x="0" y="149931"/>
                </a:lnTo>
                <a:lnTo>
                  <a:pt x="458676" y="31534"/>
                </a:lnTo>
                <a:lnTo>
                  <a:pt x="502940" y="31534"/>
                </a:lnTo>
                <a:lnTo>
                  <a:pt x="465966" y="0"/>
                </a:lnTo>
                <a:close/>
              </a:path>
              <a:path w="1413509" h="220980">
                <a:moveTo>
                  <a:pt x="1346469" y="58610"/>
                </a:moveTo>
                <a:lnTo>
                  <a:pt x="1030545" y="58610"/>
                </a:lnTo>
                <a:lnTo>
                  <a:pt x="1412907" y="93516"/>
                </a:lnTo>
                <a:lnTo>
                  <a:pt x="1386771" y="62288"/>
                </a:lnTo>
                <a:lnTo>
                  <a:pt x="1346469" y="58610"/>
                </a:lnTo>
                <a:close/>
              </a:path>
            </a:pathLst>
          </a:custGeom>
          <a:solidFill>
            <a:srgbClr val="F48942"/>
          </a:solidFill>
        </p:spPr>
        <p:txBody>
          <a:bodyPr wrap="square" lIns="0" tIns="0" rIns="0" bIns="0" rtlCol="0"/>
          <a:lstStyle/>
          <a:p>
            <a:endParaRPr/>
          </a:p>
        </p:txBody>
      </p:sp>
      <p:sp>
        <p:nvSpPr>
          <p:cNvPr id="73" name="object 68">
            <a:extLst>
              <a:ext uri="{FF2B5EF4-FFF2-40B4-BE49-F238E27FC236}">
                <a16:creationId xmlns:a16="http://schemas.microsoft.com/office/drawing/2014/main" id="{3A592AC2-FED9-475F-9170-9BF6014B883D}"/>
              </a:ext>
            </a:extLst>
          </p:cNvPr>
          <p:cNvSpPr/>
          <p:nvPr/>
        </p:nvSpPr>
        <p:spPr>
          <a:xfrm>
            <a:off x="4909743" y="2352710"/>
            <a:ext cx="731533" cy="152969"/>
          </a:xfrm>
          <a:custGeom>
            <a:avLst/>
            <a:gdLst/>
            <a:ahLst/>
            <a:cxnLst/>
            <a:rect l="l" t="t" r="r" b="b"/>
            <a:pathLst>
              <a:path w="1366520" h="285750">
                <a:moveTo>
                  <a:pt x="904533" y="0"/>
                </a:moveTo>
                <a:lnTo>
                  <a:pt x="430734" y="214464"/>
                </a:lnTo>
                <a:lnTo>
                  <a:pt x="0" y="258641"/>
                </a:lnTo>
                <a:lnTo>
                  <a:pt x="22765" y="285177"/>
                </a:lnTo>
                <a:lnTo>
                  <a:pt x="438329" y="242544"/>
                </a:lnTo>
                <a:lnTo>
                  <a:pt x="899694" y="33731"/>
                </a:lnTo>
                <a:lnTo>
                  <a:pt x="943777" y="33731"/>
                </a:lnTo>
                <a:lnTo>
                  <a:pt x="904533" y="0"/>
                </a:lnTo>
                <a:close/>
              </a:path>
              <a:path w="1366520" h="285750">
                <a:moveTo>
                  <a:pt x="943777" y="33731"/>
                </a:moveTo>
                <a:lnTo>
                  <a:pt x="899694" y="33731"/>
                </a:lnTo>
                <a:lnTo>
                  <a:pt x="1133361" y="234581"/>
                </a:lnTo>
                <a:lnTo>
                  <a:pt x="1344932" y="265757"/>
                </a:lnTo>
                <a:lnTo>
                  <a:pt x="1355333" y="253634"/>
                </a:lnTo>
                <a:lnTo>
                  <a:pt x="1366009" y="239824"/>
                </a:lnTo>
                <a:lnTo>
                  <a:pt x="1145807" y="207378"/>
                </a:lnTo>
                <a:lnTo>
                  <a:pt x="943777" y="33731"/>
                </a:lnTo>
                <a:close/>
              </a:path>
            </a:pathLst>
          </a:custGeom>
          <a:solidFill>
            <a:srgbClr val="F79E30"/>
          </a:solidFill>
        </p:spPr>
        <p:txBody>
          <a:bodyPr wrap="square" lIns="0" tIns="0" rIns="0" bIns="0" rtlCol="0"/>
          <a:lstStyle/>
          <a:p>
            <a:endParaRPr/>
          </a:p>
        </p:txBody>
      </p:sp>
    </p:spTree>
    <p:extLst>
      <p:ext uri="{BB962C8B-B14F-4D97-AF65-F5344CB8AC3E}">
        <p14:creationId xmlns:p14="http://schemas.microsoft.com/office/powerpoint/2010/main" val="426608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Area Charts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12</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Area charts depict a time-series relationship, but they are different than line charts in that they can represent volume.</a:t>
            </a:r>
          </a:p>
        </p:txBody>
      </p:sp>
      <p:sp>
        <p:nvSpPr>
          <p:cNvPr id="9" name="object 4">
            <a:extLst>
              <a:ext uri="{FF2B5EF4-FFF2-40B4-BE49-F238E27FC236}">
                <a16:creationId xmlns:a16="http://schemas.microsoft.com/office/drawing/2014/main" id="{DDFCDB5E-C08E-4CAE-97F4-6A167F395560}"/>
              </a:ext>
            </a:extLst>
          </p:cNvPr>
          <p:cNvSpPr txBox="1"/>
          <p:nvPr/>
        </p:nvSpPr>
        <p:spPr>
          <a:xfrm>
            <a:off x="615714" y="5207960"/>
            <a:ext cx="2286000" cy="779059"/>
          </a:xfrm>
          <a:prstGeom prst="rect">
            <a:avLst/>
          </a:prstGeom>
        </p:spPr>
        <p:txBody>
          <a:bodyPr vert="horz" wrap="square" lIns="0" tIns="29845" rIns="0" bIns="0" rtlCol="0">
            <a:spAutoFit/>
          </a:bodyPr>
          <a:lstStyle/>
          <a:p>
            <a:pPr marL="12700">
              <a:lnSpc>
                <a:spcPct val="100000"/>
              </a:lnSpc>
              <a:spcBef>
                <a:spcPts val="235"/>
              </a:spcBef>
            </a:pPr>
            <a:r>
              <a:rPr sz="1100" b="1" spc="240" dirty="0">
                <a:solidFill>
                  <a:srgbClr val="495B66"/>
                </a:solidFill>
                <a:latin typeface="Verdana" panose="020B0604030504040204" pitchFamily="34" charset="0"/>
                <a:ea typeface="Verdana" panose="020B0604030504040204" pitchFamily="34" charset="0"/>
                <a:cs typeface="Calibri"/>
              </a:rPr>
              <a:t>AREA</a:t>
            </a:r>
            <a:r>
              <a:rPr sz="1100" b="1" spc="55" dirty="0">
                <a:solidFill>
                  <a:srgbClr val="495B66"/>
                </a:solidFill>
                <a:latin typeface="Verdana" panose="020B0604030504040204" pitchFamily="34" charset="0"/>
                <a:ea typeface="Verdana" panose="020B0604030504040204" pitchFamily="34" charset="0"/>
                <a:cs typeface="Calibri"/>
              </a:rPr>
              <a:t> </a:t>
            </a:r>
            <a:r>
              <a:rPr sz="1100" b="1" spc="229" dirty="0">
                <a:solidFill>
                  <a:srgbClr val="495B66"/>
                </a:solidFill>
                <a:latin typeface="Verdana" panose="020B0604030504040204" pitchFamily="34" charset="0"/>
                <a:ea typeface="Verdana" panose="020B0604030504040204" pitchFamily="34" charset="0"/>
                <a:cs typeface="Calibri"/>
              </a:rPr>
              <a:t>CHART</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spc="-25" dirty="0">
                <a:solidFill>
                  <a:srgbClr val="495B66"/>
                </a:solidFill>
                <a:latin typeface="Verdana" panose="020B0604030504040204" pitchFamily="34" charset="0"/>
                <a:ea typeface="Verdana" panose="020B0604030504040204" pitchFamily="34" charset="0"/>
                <a:cs typeface="Arial"/>
              </a:rPr>
              <a:t>Best </a:t>
            </a:r>
            <a:r>
              <a:rPr sz="1200" spc="-10" dirty="0">
                <a:solidFill>
                  <a:srgbClr val="495B66"/>
                </a:solidFill>
                <a:latin typeface="Verdana" panose="020B0604030504040204" pitchFamily="34" charset="0"/>
                <a:ea typeface="Verdana" panose="020B0604030504040204" pitchFamily="34" charset="0"/>
                <a:cs typeface="Arial"/>
              </a:rPr>
              <a:t>used </a:t>
            </a:r>
            <a:r>
              <a:rPr sz="1200" spc="25" dirty="0">
                <a:solidFill>
                  <a:srgbClr val="495B66"/>
                </a:solidFill>
                <a:latin typeface="Verdana" panose="020B0604030504040204" pitchFamily="34" charset="0"/>
                <a:ea typeface="Verdana" panose="020B0604030504040204" pitchFamily="34" charset="0"/>
                <a:cs typeface="Arial"/>
              </a:rPr>
              <a:t>to </a:t>
            </a:r>
            <a:r>
              <a:rPr sz="1200" spc="-10" dirty="0">
                <a:solidFill>
                  <a:srgbClr val="495B66"/>
                </a:solidFill>
                <a:latin typeface="Verdana" panose="020B0604030504040204" pitchFamily="34" charset="0"/>
                <a:ea typeface="Verdana" panose="020B0604030504040204" pitchFamily="34" charset="0"/>
                <a:cs typeface="Arial"/>
              </a:rPr>
              <a:t>show </a:t>
            </a:r>
            <a:r>
              <a:rPr sz="1200" spc="10" dirty="0">
                <a:solidFill>
                  <a:srgbClr val="495B66"/>
                </a:solidFill>
                <a:latin typeface="Verdana" panose="020B0604030504040204" pitchFamily="34" charset="0"/>
                <a:ea typeface="Verdana" panose="020B0604030504040204" pitchFamily="34" charset="0"/>
                <a:cs typeface="Arial"/>
              </a:rPr>
              <a:t>or </a:t>
            </a:r>
            <a:r>
              <a:rPr sz="1200" spc="-10" dirty="0">
                <a:solidFill>
                  <a:srgbClr val="495B66"/>
                </a:solidFill>
                <a:latin typeface="Verdana" panose="020B0604030504040204" pitchFamily="34" charset="0"/>
                <a:ea typeface="Verdana" panose="020B0604030504040204" pitchFamily="34" charset="0"/>
                <a:cs typeface="Arial"/>
              </a:rPr>
              <a:t>compare </a:t>
            </a:r>
            <a:r>
              <a:rPr sz="1200" spc="-55" dirty="0">
                <a:solidFill>
                  <a:srgbClr val="495B66"/>
                </a:solidFill>
                <a:latin typeface="Verdana" panose="020B0604030504040204" pitchFamily="34" charset="0"/>
                <a:ea typeface="Verdana" panose="020B0604030504040204" pitchFamily="34" charset="0"/>
                <a:cs typeface="Arial"/>
              </a:rPr>
              <a:t>a</a:t>
            </a:r>
            <a:r>
              <a:rPr sz="1200" spc="-235" dirty="0">
                <a:solidFill>
                  <a:srgbClr val="495B66"/>
                </a:solidFill>
                <a:latin typeface="Verdana" panose="020B0604030504040204" pitchFamily="34" charset="0"/>
                <a:ea typeface="Verdana" panose="020B0604030504040204" pitchFamily="34" charset="0"/>
                <a:cs typeface="Arial"/>
              </a:rPr>
              <a:t> </a:t>
            </a:r>
            <a:r>
              <a:rPr sz="1200" dirty="0">
                <a:solidFill>
                  <a:srgbClr val="495B66"/>
                </a:solidFill>
                <a:latin typeface="Verdana" panose="020B0604030504040204" pitchFamily="34" charset="0"/>
                <a:ea typeface="Verdana" panose="020B0604030504040204" pitchFamily="34" charset="0"/>
                <a:cs typeface="Arial"/>
              </a:rPr>
              <a:t>quantitative  </a:t>
            </a:r>
            <a:r>
              <a:rPr sz="1200" spc="-5" dirty="0">
                <a:solidFill>
                  <a:srgbClr val="495B66"/>
                </a:solidFill>
                <a:latin typeface="Verdana" panose="020B0604030504040204" pitchFamily="34" charset="0"/>
                <a:ea typeface="Verdana" panose="020B0604030504040204" pitchFamily="34" charset="0"/>
                <a:cs typeface="Arial"/>
              </a:rPr>
              <a:t>progression </a:t>
            </a:r>
            <a:r>
              <a:rPr sz="1200" dirty="0">
                <a:solidFill>
                  <a:srgbClr val="495B66"/>
                </a:solidFill>
                <a:latin typeface="Verdana" panose="020B0604030504040204" pitchFamily="34" charset="0"/>
                <a:ea typeface="Verdana" panose="020B0604030504040204" pitchFamily="34" charset="0"/>
                <a:cs typeface="Arial"/>
              </a:rPr>
              <a:t>over</a:t>
            </a:r>
            <a:r>
              <a:rPr sz="1200" spc="-70" dirty="0">
                <a:solidFill>
                  <a:srgbClr val="495B66"/>
                </a:solidFill>
                <a:latin typeface="Verdana" panose="020B0604030504040204" pitchFamily="34" charset="0"/>
                <a:ea typeface="Verdana" panose="020B0604030504040204" pitchFamily="34" charset="0"/>
                <a:cs typeface="Arial"/>
              </a:rPr>
              <a:t> </a:t>
            </a:r>
            <a:r>
              <a:rPr sz="1200" spc="-20" dirty="0">
                <a:solidFill>
                  <a:srgbClr val="495B66"/>
                </a:solidFill>
                <a:latin typeface="Verdana" panose="020B0604030504040204" pitchFamily="34" charset="0"/>
                <a:ea typeface="Verdana" panose="020B0604030504040204" pitchFamily="34" charset="0"/>
                <a:cs typeface="Arial"/>
              </a:rPr>
              <a:t>time.</a:t>
            </a:r>
            <a:endParaRPr sz="1200" dirty="0">
              <a:latin typeface="Verdana" panose="020B0604030504040204" pitchFamily="34" charset="0"/>
              <a:ea typeface="Verdana" panose="020B0604030504040204" pitchFamily="34" charset="0"/>
              <a:cs typeface="Arial"/>
            </a:endParaRPr>
          </a:p>
        </p:txBody>
      </p:sp>
      <p:sp>
        <p:nvSpPr>
          <p:cNvPr id="10" name="object 5">
            <a:extLst>
              <a:ext uri="{FF2B5EF4-FFF2-40B4-BE49-F238E27FC236}">
                <a16:creationId xmlns:a16="http://schemas.microsoft.com/office/drawing/2014/main" id="{58A59C3C-641E-47DB-BDE4-4AE4A7C7392D}"/>
              </a:ext>
            </a:extLst>
          </p:cNvPr>
          <p:cNvSpPr txBox="1"/>
          <p:nvPr/>
        </p:nvSpPr>
        <p:spPr>
          <a:xfrm>
            <a:off x="3280227" y="5207960"/>
            <a:ext cx="2286000" cy="1148391"/>
          </a:xfrm>
          <a:prstGeom prst="rect">
            <a:avLst/>
          </a:prstGeom>
        </p:spPr>
        <p:txBody>
          <a:bodyPr vert="horz" wrap="square" lIns="0" tIns="29845" rIns="0" bIns="0" rtlCol="0">
            <a:spAutoFit/>
          </a:bodyPr>
          <a:lstStyle/>
          <a:p>
            <a:pPr marL="12700">
              <a:lnSpc>
                <a:spcPct val="100000"/>
              </a:lnSpc>
              <a:spcBef>
                <a:spcPts val="235"/>
              </a:spcBef>
            </a:pPr>
            <a:r>
              <a:rPr sz="1100" b="1" spc="235" dirty="0">
                <a:solidFill>
                  <a:srgbClr val="495B66"/>
                </a:solidFill>
                <a:latin typeface="Verdana" panose="020B0604030504040204" pitchFamily="34" charset="0"/>
                <a:ea typeface="Verdana" panose="020B0604030504040204" pitchFamily="34" charset="0"/>
                <a:cs typeface="Calibri"/>
              </a:rPr>
              <a:t>STACKED</a:t>
            </a:r>
            <a:r>
              <a:rPr sz="1100" b="1" spc="55" dirty="0">
                <a:solidFill>
                  <a:srgbClr val="495B66"/>
                </a:solidFill>
                <a:latin typeface="Verdana" panose="020B0604030504040204" pitchFamily="34" charset="0"/>
                <a:ea typeface="Verdana" panose="020B0604030504040204" pitchFamily="34" charset="0"/>
                <a:cs typeface="Calibri"/>
              </a:rPr>
              <a:t> </a:t>
            </a:r>
            <a:r>
              <a:rPr sz="1100" b="1" spc="240" dirty="0">
                <a:solidFill>
                  <a:srgbClr val="495B66"/>
                </a:solidFill>
                <a:latin typeface="Verdana" panose="020B0604030504040204" pitchFamily="34" charset="0"/>
                <a:ea typeface="Verdana" panose="020B0604030504040204" pitchFamily="34" charset="0"/>
                <a:cs typeface="Calibri"/>
              </a:rPr>
              <a:t>AREA</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spc="-25" dirty="0">
                <a:solidFill>
                  <a:srgbClr val="495B66"/>
                </a:solidFill>
                <a:latin typeface="Verdana" panose="020B0604030504040204" pitchFamily="34" charset="0"/>
                <a:ea typeface="Verdana" panose="020B0604030504040204" pitchFamily="34" charset="0"/>
                <a:cs typeface="Arial"/>
              </a:rPr>
              <a:t>Best </a:t>
            </a:r>
            <a:r>
              <a:rPr sz="1200" spc="-10" dirty="0">
                <a:solidFill>
                  <a:srgbClr val="495B66"/>
                </a:solidFill>
                <a:latin typeface="Verdana" panose="020B0604030504040204" pitchFamily="34" charset="0"/>
                <a:ea typeface="Verdana" panose="020B0604030504040204" pitchFamily="34" charset="0"/>
                <a:cs typeface="Arial"/>
              </a:rPr>
              <a:t>used </a:t>
            </a:r>
            <a:r>
              <a:rPr sz="1200" spc="25" dirty="0">
                <a:solidFill>
                  <a:srgbClr val="495B66"/>
                </a:solidFill>
                <a:latin typeface="Verdana" panose="020B0604030504040204" pitchFamily="34" charset="0"/>
                <a:ea typeface="Verdana" panose="020B0604030504040204" pitchFamily="34" charset="0"/>
                <a:cs typeface="Arial"/>
              </a:rPr>
              <a:t>to </a:t>
            </a:r>
            <a:r>
              <a:rPr sz="1200" spc="-20" dirty="0">
                <a:solidFill>
                  <a:srgbClr val="495B66"/>
                </a:solidFill>
                <a:latin typeface="Verdana" panose="020B0604030504040204" pitchFamily="34" charset="0"/>
                <a:ea typeface="Verdana" panose="020B0604030504040204" pitchFamily="34" charset="0"/>
                <a:cs typeface="Arial"/>
              </a:rPr>
              <a:t>visualize </a:t>
            </a:r>
            <a:r>
              <a:rPr sz="1200" dirty="0">
                <a:solidFill>
                  <a:srgbClr val="495B66"/>
                </a:solidFill>
                <a:latin typeface="Verdana" panose="020B0604030504040204" pitchFamily="34" charset="0"/>
                <a:ea typeface="Verdana" panose="020B0604030504040204" pitchFamily="34" charset="0"/>
                <a:cs typeface="Arial"/>
              </a:rPr>
              <a:t>part-to-whole  </a:t>
            </a:r>
            <a:r>
              <a:rPr sz="1200" spc="-15" dirty="0">
                <a:solidFill>
                  <a:srgbClr val="495B66"/>
                </a:solidFill>
                <a:latin typeface="Verdana" panose="020B0604030504040204" pitchFamily="34" charset="0"/>
                <a:ea typeface="Verdana" panose="020B0604030504040204" pitchFamily="34" charset="0"/>
                <a:cs typeface="Arial"/>
              </a:rPr>
              <a:t>relationships, </a:t>
            </a:r>
            <a:r>
              <a:rPr sz="1200" spc="10" dirty="0">
                <a:solidFill>
                  <a:srgbClr val="495B66"/>
                </a:solidFill>
                <a:latin typeface="Verdana" panose="020B0604030504040204" pitchFamily="34" charset="0"/>
                <a:ea typeface="Verdana" panose="020B0604030504040204" pitchFamily="34" charset="0"/>
                <a:cs typeface="Arial"/>
              </a:rPr>
              <a:t>helping </a:t>
            </a:r>
            <a:r>
              <a:rPr sz="1200" spc="-10" dirty="0">
                <a:solidFill>
                  <a:srgbClr val="495B66"/>
                </a:solidFill>
                <a:latin typeface="Verdana" panose="020B0604030504040204" pitchFamily="34" charset="0"/>
                <a:ea typeface="Verdana" panose="020B0604030504040204" pitchFamily="34" charset="0"/>
                <a:cs typeface="Arial"/>
              </a:rPr>
              <a:t>show </a:t>
            </a:r>
            <a:r>
              <a:rPr sz="1200" spc="10" dirty="0">
                <a:solidFill>
                  <a:srgbClr val="495B66"/>
                </a:solidFill>
                <a:latin typeface="Verdana" panose="020B0604030504040204" pitchFamily="34" charset="0"/>
                <a:ea typeface="Verdana" panose="020B0604030504040204" pitchFamily="34" charset="0"/>
                <a:cs typeface="Arial"/>
              </a:rPr>
              <a:t>how </a:t>
            </a:r>
            <a:r>
              <a:rPr sz="1200" spc="-15" dirty="0">
                <a:solidFill>
                  <a:srgbClr val="495B66"/>
                </a:solidFill>
                <a:latin typeface="Verdana" panose="020B0604030504040204" pitchFamily="34" charset="0"/>
                <a:ea typeface="Verdana" panose="020B0604030504040204" pitchFamily="34" charset="0"/>
                <a:cs typeface="Arial"/>
              </a:rPr>
              <a:t>each  </a:t>
            </a:r>
            <a:r>
              <a:rPr sz="1200" dirty="0">
                <a:solidFill>
                  <a:srgbClr val="495B66"/>
                </a:solidFill>
                <a:latin typeface="Verdana" panose="020B0604030504040204" pitchFamily="34" charset="0"/>
                <a:ea typeface="Verdana" panose="020B0604030504040204" pitchFamily="34" charset="0"/>
                <a:cs typeface="Arial"/>
              </a:rPr>
              <a:t>category contributes </a:t>
            </a:r>
            <a:r>
              <a:rPr sz="1200" spc="25" dirty="0">
                <a:solidFill>
                  <a:srgbClr val="495B66"/>
                </a:solidFill>
                <a:latin typeface="Verdana" panose="020B0604030504040204" pitchFamily="34" charset="0"/>
                <a:ea typeface="Verdana" panose="020B0604030504040204" pitchFamily="34" charset="0"/>
                <a:cs typeface="Arial"/>
              </a:rPr>
              <a:t>to </a:t>
            </a:r>
            <a:r>
              <a:rPr sz="1200" spc="10" dirty="0">
                <a:solidFill>
                  <a:srgbClr val="495B66"/>
                </a:solidFill>
                <a:latin typeface="Verdana" panose="020B0604030504040204" pitchFamily="34" charset="0"/>
                <a:ea typeface="Verdana" panose="020B0604030504040204" pitchFamily="34" charset="0"/>
                <a:cs typeface="Arial"/>
              </a:rPr>
              <a:t>the </a:t>
            </a:r>
            <a:r>
              <a:rPr sz="1200" spc="-10" dirty="0">
                <a:solidFill>
                  <a:srgbClr val="495B66"/>
                </a:solidFill>
                <a:latin typeface="Verdana" panose="020B0604030504040204" pitchFamily="34" charset="0"/>
                <a:ea typeface="Verdana" panose="020B0604030504040204" pitchFamily="34" charset="0"/>
                <a:cs typeface="Arial"/>
              </a:rPr>
              <a:t>cumulative</a:t>
            </a:r>
            <a:r>
              <a:rPr sz="1200" spc="-204" dirty="0">
                <a:solidFill>
                  <a:srgbClr val="495B66"/>
                </a:solidFill>
                <a:latin typeface="Verdana" panose="020B0604030504040204" pitchFamily="34" charset="0"/>
                <a:ea typeface="Verdana" panose="020B0604030504040204" pitchFamily="34" charset="0"/>
                <a:cs typeface="Arial"/>
              </a:rPr>
              <a:t> </a:t>
            </a:r>
            <a:r>
              <a:rPr sz="1200" spc="-10" dirty="0">
                <a:solidFill>
                  <a:srgbClr val="495B66"/>
                </a:solidFill>
                <a:latin typeface="Verdana" panose="020B0604030504040204" pitchFamily="34" charset="0"/>
                <a:ea typeface="Verdana" panose="020B0604030504040204" pitchFamily="34" charset="0"/>
                <a:cs typeface="Arial"/>
              </a:rPr>
              <a:t>total.</a:t>
            </a:r>
            <a:endParaRPr sz="1200" dirty="0">
              <a:latin typeface="Verdana" panose="020B0604030504040204" pitchFamily="34" charset="0"/>
              <a:ea typeface="Verdana" panose="020B0604030504040204" pitchFamily="34" charset="0"/>
              <a:cs typeface="Arial"/>
            </a:endParaRPr>
          </a:p>
        </p:txBody>
      </p:sp>
      <p:sp>
        <p:nvSpPr>
          <p:cNvPr id="11" name="object 6">
            <a:extLst>
              <a:ext uri="{FF2B5EF4-FFF2-40B4-BE49-F238E27FC236}">
                <a16:creationId xmlns:a16="http://schemas.microsoft.com/office/drawing/2014/main" id="{E6E89FE8-0698-4A89-A4E7-68A387E2BA7E}"/>
              </a:ext>
            </a:extLst>
          </p:cNvPr>
          <p:cNvSpPr txBox="1"/>
          <p:nvPr/>
        </p:nvSpPr>
        <p:spPr>
          <a:xfrm>
            <a:off x="6229350" y="5207960"/>
            <a:ext cx="2286000" cy="1148391"/>
          </a:xfrm>
          <a:prstGeom prst="rect">
            <a:avLst/>
          </a:prstGeom>
        </p:spPr>
        <p:txBody>
          <a:bodyPr vert="horz" wrap="square" lIns="0" tIns="29845" rIns="0" bIns="0" rtlCol="0">
            <a:spAutoFit/>
          </a:bodyPr>
          <a:lstStyle/>
          <a:p>
            <a:pPr marL="12700">
              <a:lnSpc>
                <a:spcPct val="100000"/>
              </a:lnSpc>
              <a:spcBef>
                <a:spcPts val="235"/>
              </a:spcBef>
            </a:pPr>
            <a:r>
              <a:rPr sz="1100" b="1" spc="140" dirty="0">
                <a:solidFill>
                  <a:srgbClr val="495B66"/>
                </a:solidFill>
                <a:latin typeface="Verdana" panose="020B0604030504040204" pitchFamily="34" charset="0"/>
                <a:ea typeface="Verdana" panose="020B0604030504040204" pitchFamily="34" charset="0"/>
                <a:cs typeface="Calibri"/>
              </a:rPr>
              <a:t>100% </a:t>
            </a:r>
            <a:r>
              <a:rPr sz="1100" b="1" spc="235" dirty="0">
                <a:solidFill>
                  <a:srgbClr val="495B66"/>
                </a:solidFill>
                <a:latin typeface="Verdana" panose="020B0604030504040204" pitchFamily="34" charset="0"/>
                <a:ea typeface="Verdana" panose="020B0604030504040204" pitchFamily="34" charset="0"/>
                <a:cs typeface="Calibri"/>
              </a:rPr>
              <a:t>STACKED</a:t>
            </a:r>
            <a:r>
              <a:rPr sz="1100" b="1" spc="-25" dirty="0">
                <a:solidFill>
                  <a:srgbClr val="495B66"/>
                </a:solidFill>
                <a:latin typeface="Verdana" panose="020B0604030504040204" pitchFamily="34" charset="0"/>
                <a:ea typeface="Verdana" panose="020B0604030504040204" pitchFamily="34" charset="0"/>
                <a:cs typeface="Calibri"/>
              </a:rPr>
              <a:t> </a:t>
            </a:r>
            <a:r>
              <a:rPr sz="1100" b="1" spc="240" dirty="0">
                <a:solidFill>
                  <a:srgbClr val="495B66"/>
                </a:solidFill>
                <a:latin typeface="Verdana" panose="020B0604030504040204" pitchFamily="34" charset="0"/>
                <a:ea typeface="Verdana" panose="020B0604030504040204" pitchFamily="34" charset="0"/>
                <a:cs typeface="Calibri"/>
              </a:rPr>
              <a:t>AREA</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spc="-25" dirty="0">
                <a:solidFill>
                  <a:srgbClr val="495B66"/>
                </a:solidFill>
                <a:latin typeface="Verdana" panose="020B0604030504040204" pitchFamily="34" charset="0"/>
                <a:ea typeface="Verdana" panose="020B0604030504040204" pitchFamily="34" charset="0"/>
                <a:cs typeface="Arial"/>
              </a:rPr>
              <a:t>Best </a:t>
            </a:r>
            <a:r>
              <a:rPr sz="1200" spc="-10" dirty="0">
                <a:solidFill>
                  <a:srgbClr val="495B66"/>
                </a:solidFill>
                <a:latin typeface="Verdana" panose="020B0604030504040204" pitchFamily="34" charset="0"/>
                <a:ea typeface="Verdana" panose="020B0604030504040204" pitchFamily="34" charset="0"/>
                <a:cs typeface="Arial"/>
              </a:rPr>
              <a:t>used </a:t>
            </a:r>
            <a:r>
              <a:rPr sz="1200" spc="25" dirty="0">
                <a:solidFill>
                  <a:srgbClr val="495B66"/>
                </a:solidFill>
                <a:latin typeface="Verdana" panose="020B0604030504040204" pitchFamily="34" charset="0"/>
                <a:ea typeface="Verdana" panose="020B0604030504040204" pitchFamily="34" charset="0"/>
                <a:cs typeface="Arial"/>
              </a:rPr>
              <a:t>to </a:t>
            </a:r>
            <a:r>
              <a:rPr sz="1200" spc="-10" dirty="0">
                <a:solidFill>
                  <a:srgbClr val="495B66"/>
                </a:solidFill>
                <a:latin typeface="Verdana" panose="020B0604030504040204" pitchFamily="34" charset="0"/>
                <a:ea typeface="Verdana" panose="020B0604030504040204" pitchFamily="34" charset="0"/>
                <a:cs typeface="Arial"/>
              </a:rPr>
              <a:t>show</a:t>
            </a:r>
            <a:r>
              <a:rPr lang="en-US" sz="1200" spc="-10" dirty="0">
                <a:solidFill>
                  <a:srgbClr val="495B66"/>
                </a:solidFill>
                <a:latin typeface="Verdana" panose="020B0604030504040204" pitchFamily="34" charset="0"/>
                <a:ea typeface="Verdana" panose="020B0604030504040204" pitchFamily="34" charset="0"/>
                <a:cs typeface="Arial"/>
              </a:rPr>
              <a:t> </a:t>
            </a:r>
            <a:r>
              <a:rPr sz="1200" spc="5" dirty="0">
                <a:solidFill>
                  <a:srgbClr val="495B66"/>
                </a:solidFill>
                <a:latin typeface="Verdana" panose="020B0604030504040204" pitchFamily="34" charset="0"/>
                <a:ea typeface="Verdana" panose="020B0604030504040204" pitchFamily="34" charset="0"/>
                <a:cs typeface="Arial"/>
              </a:rPr>
              <a:t>distribution </a:t>
            </a:r>
            <a:r>
              <a:rPr sz="1200" spc="15" dirty="0">
                <a:solidFill>
                  <a:srgbClr val="495B66"/>
                </a:solidFill>
                <a:latin typeface="Verdana" panose="020B0604030504040204" pitchFamily="34" charset="0"/>
                <a:ea typeface="Verdana" panose="020B0604030504040204" pitchFamily="34" charset="0"/>
                <a:cs typeface="Arial"/>
              </a:rPr>
              <a:t>of </a:t>
            </a:r>
            <a:r>
              <a:rPr sz="1200" spc="-5" dirty="0">
                <a:solidFill>
                  <a:srgbClr val="495B66"/>
                </a:solidFill>
                <a:latin typeface="Verdana" panose="020B0604030504040204" pitchFamily="34" charset="0"/>
                <a:ea typeface="Verdana" panose="020B0604030504040204" pitchFamily="34" charset="0"/>
                <a:cs typeface="Arial"/>
              </a:rPr>
              <a:t>categories</a:t>
            </a:r>
            <a:r>
              <a:rPr sz="1200" spc="-210" dirty="0">
                <a:solidFill>
                  <a:srgbClr val="495B66"/>
                </a:solidFill>
                <a:latin typeface="Verdana" panose="020B0604030504040204" pitchFamily="34" charset="0"/>
                <a:ea typeface="Verdana" panose="020B0604030504040204" pitchFamily="34" charset="0"/>
                <a:cs typeface="Arial"/>
              </a:rPr>
              <a:t> </a:t>
            </a:r>
            <a:r>
              <a:rPr sz="1200" spc="-60" dirty="0">
                <a:solidFill>
                  <a:srgbClr val="495B66"/>
                </a:solidFill>
                <a:latin typeface="Verdana" panose="020B0604030504040204" pitchFamily="34" charset="0"/>
                <a:ea typeface="Verdana" panose="020B0604030504040204" pitchFamily="34" charset="0"/>
                <a:cs typeface="Arial"/>
              </a:rPr>
              <a:t>as  </a:t>
            </a:r>
            <a:r>
              <a:rPr sz="1200" dirty="0">
                <a:solidFill>
                  <a:srgbClr val="495B66"/>
                </a:solidFill>
                <a:latin typeface="Verdana" panose="020B0604030504040204" pitchFamily="34" charset="0"/>
                <a:ea typeface="Verdana" panose="020B0604030504040204" pitchFamily="34" charset="0"/>
                <a:cs typeface="Arial"/>
              </a:rPr>
              <a:t>part </a:t>
            </a:r>
            <a:r>
              <a:rPr sz="1200" spc="15" dirty="0">
                <a:solidFill>
                  <a:srgbClr val="495B66"/>
                </a:solidFill>
                <a:latin typeface="Verdana" panose="020B0604030504040204" pitchFamily="34" charset="0"/>
                <a:ea typeface="Verdana" panose="020B0604030504040204" pitchFamily="34" charset="0"/>
                <a:cs typeface="Arial"/>
              </a:rPr>
              <a:t>of </a:t>
            </a:r>
            <a:r>
              <a:rPr sz="1200" spc="-55" dirty="0">
                <a:solidFill>
                  <a:srgbClr val="495B66"/>
                </a:solidFill>
                <a:latin typeface="Verdana" panose="020B0604030504040204" pitchFamily="34" charset="0"/>
                <a:ea typeface="Verdana" panose="020B0604030504040204" pitchFamily="34" charset="0"/>
                <a:cs typeface="Arial"/>
              </a:rPr>
              <a:t>a </a:t>
            </a:r>
            <a:r>
              <a:rPr sz="1200" spc="-10" dirty="0">
                <a:solidFill>
                  <a:srgbClr val="495B66"/>
                </a:solidFill>
                <a:latin typeface="Verdana" panose="020B0604030504040204" pitchFamily="34" charset="0"/>
                <a:ea typeface="Verdana" panose="020B0604030504040204" pitchFamily="34" charset="0"/>
                <a:cs typeface="Arial"/>
              </a:rPr>
              <a:t>whole, </a:t>
            </a:r>
            <a:r>
              <a:rPr sz="1200" spc="5" dirty="0">
                <a:solidFill>
                  <a:srgbClr val="495B66"/>
                </a:solidFill>
                <a:latin typeface="Verdana" panose="020B0604030504040204" pitchFamily="34" charset="0"/>
                <a:ea typeface="Verdana" panose="020B0604030504040204" pitchFamily="34" charset="0"/>
                <a:cs typeface="Arial"/>
              </a:rPr>
              <a:t>where </a:t>
            </a:r>
            <a:r>
              <a:rPr sz="1200" spc="10" dirty="0">
                <a:solidFill>
                  <a:srgbClr val="495B66"/>
                </a:solidFill>
                <a:latin typeface="Verdana" panose="020B0604030504040204" pitchFamily="34" charset="0"/>
                <a:ea typeface="Verdana" panose="020B0604030504040204" pitchFamily="34" charset="0"/>
                <a:cs typeface="Arial"/>
              </a:rPr>
              <a:t>the </a:t>
            </a:r>
            <a:r>
              <a:rPr sz="1200" spc="-10" dirty="0">
                <a:solidFill>
                  <a:srgbClr val="495B66"/>
                </a:solidFill>
                <a:latin typeface="Verdana" panose="020B0604030504040204" pitchFamily="34" charset="0"/>
                <a:ea typeface="Verdana" panose="020B0604030504040204" pitchFamily="34" charset="0"/>
                <a:cs typeface="Arial"/>
              </a:rPr>
              <a:t>cumulative </a:t>
            </a:r>
            <a:r>
              <a:rPr sz="1200" spc="5" dirty="0">
                <a:solidFill>
                  <a:srgbClr val="495B66"/>
                </a:solidFill>
                <a:latin typeface="Verdana" panose="020B0604030504040204" pitchFamily="34" charset="0"/>
                <a:ea typeface="Verdana" panose="020B0604030504040204" pitchFamily="34" charset="0"/>
                <a:cs typeface="Arial"/>
              </a:rPr>
              <a:t>total </a:t>
            </a:r>
            <a:r>
              <a:rPr sz="1200" spc="-30" dirty="0">
                <a:solidFill>
                  <a:srgbClr val="495B66"/>
                </a:solidFill>
                <a:latin typeface="Verdana" panose="020B0604030504040204" pitchFamily="34" charset="0"/>
                <a:ea typeface="Verdana" panose="020B0604030504040204" pitchFamily="34" charset="0"/>
                <a:cs typeface="Arial"/>
              </a:rPr>
              <a:t>is  </a:t>
            </a:r>
            <a:r>
              <a:rPr sz="1200" spc="-10" dirty="0">
                <a:solidFill>
                  <a:srgbClr val="495B66"/>
                </a:solidFill>
                <a:latin typeface="Verdana" panose="020B0604030504040204" pitchFamily="34" charset="0"/>
                <a:ea typeface="Verdana" panose="020B0604030504040204" pitchFamily="34" charset="0"/>
                <a:cs typeface="Arial"/>
              </a:rPr>
              <a:t>unimportant.</a:t>
            </a:r>
            <a:endParaRPr sz="1200" dirty="0">
              <a:latin typeface="Verdana" panose="020B0604030504040204" pitchFamily="34" charset="0"/>
              <a:ea typeface="Verdana" panose="020B0604030504040204" pitchFamily="34" charset="0"/>
              <a:cs typeface="Arial"/>
            </a:endParaRPr>
          </a:p>
        </p:txBody>
      </p:sp>
      <p:graphicFrame>
        <p:nvGraphicFramePr>
          <p:cNvPr id="12" name="Chart 11">
            <a:extLst>
              <a:ext uri="{FF2B5EF4-FFF2-40B4-BE49-F238E27FC236}">
                <a16:creationId xmlns:a16="http://schemas.microsoft.com/office/drawing/2014/main" id="{4D5B776B-25B4-4D01-B31E-E5DBB7588D9F}"/>
              </a:ext>
            </a:extLst>
          </p:cNvPr>
          <p:cNvGraphicFramePr/>
          <p:nvPr>
            <p:extLst>
              <p:ext uri="{D42A27DB-BD31-4B8C-83A1-F6EECF244321}">
                <p14:modId xmlns:p14="http://schemas.microsoft.com/office/powerpoint/2010/main" val="2097949455"/>
              </p:ext>
            </p:extLst>
          </p:nvPr>
        </p:nvGraphicFramePr>
        <p:xfrm>
          <a:off x="164580" y="2366084"/>
          <a:ext cx="3115647" cy="28418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D6AFE46E-65F9-462D-B28D-011B1FF33D01}"/>
              </a:ext>
            </a:extLst>
          </p:cNvPr>
          <p:cNvGraphicFramePr/>
          <p:nvPr>
            <p:extLst>
              <p:ext uri="{D42A27DB-BD31-4B8C-83A1-F6EECF244321}">
                <p14:modId xmlns:p14="http://schemas.microsoft.com/office/powerpoint/2010/main" val="3570860289"/>
              </p:ext>
            </p:extLst>
          </p:nvPr>
        </p:nvGraphicFramePr>
        <p:xfrm>
          <a:off x="3014176" y="2366084"/>
          <a:ext cx="3115647" cy="284187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2BAF07EA-74C9-44C4-87B6-A9A41888062C}"/>
              </a:ext>
            </a:extLst>
          </p:cNvPr>
          <p:cNvGraphicFramePr/>
          <p:nvPr>
            <p:extLst>
              <p:ext uri="{D42A27DB-BD31-4B8C-83A1-F6EECF244321}">
                <p14:modId xmlns:p14="http://schemas.microsoft.com/office/powerpoint/2010/main" val="358061373"/>
              </p:ext>
            </p:extLst>
          </p:nvPr>
        </p:nvGraphicFramePr>
        <p:xfrm>
          <a:off x="5832278" y="2276100"/>
          <a:ext cx="3115647" cy="284187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0087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Area Charts (best practices)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13</a:t>
            </a:fld>
            <a:endParaRPr lang="en-US"/>
          </a:p>
        </p:txBody>
      </p:sp>
      <p:grpSp>
        <p:nvGrpSpPr>
          <p:cNvPr id="4" name="Group 3">
            <a:extLst>
              <a:ext uri="{FF2B5EF4-FFF2-40B4-BE49-F238E27FC236}">
                <a16:creationId xmlns:a16="http://schemas.microsoft.com/office/drawing/2014/main" id="{FF2E6528-A061-4EAA-A83D-5DE91FA6FC2D}"/>
              </a:ext>
            </a:extLst>
          </p:cNvPr>
          <p:cNvGrpSpPr/>
          <p:nvPr/>
        </p:nvGrpSpPr>
        <p:grpSpPr>
          <a:xfrm>
            <a:off x="125330" y="1389273"/>
            <a:ext cx="8973844" cy="5018438"/>
            <a:chOff x="188085" y="1676143"/>
            <a:chExt cx="8973844" cy="5018438"/>
          </a:xfrm>
        </p:grpSpPr>
        <p:grpSp>
          <p:nvGrpSpPr>
            <p:cNvPr id="3" name="Group 2">
              <a:extLst>
                <a:ext uri="{FF2B5EF4-FFF2-40B4-BE49-F238E27FC236}">
                  <a16:creationId xmlns:a16="http://schemas.microsoft.com/office/drawing/2014/main" id="{0B4418D0-5348-41AD-A02A-90F5001F5609}"/>
                </a:ext>
              </a:extLst>
            </p:cNvPr>
            <p:cNvGrpSpPr/>
            <p:nvPr/>
          </p:nvGrpSpPr>
          <p:grpSpPr>
            <a:xfrm>
              <a:off x="257381" y="1676143"/>
              <a:ext cx="8636521" cy="5018438"/>
              <a:chOff x="603246" y="1134522"/>
              <a:chExt cx="15055096" cy="8748090"/>
            </a:xfrm>
          </p:grpSpPr>
          <p:sp>
            <p:nvSpPr>
              <p:cNvPr id="16" name="object 4">
                <a:extLst>
                  <a:ext uri="{FF2B5EF4-FFF2-40B4-BE49-F238E27FC236}">
                    <a16:creationId xmlns:a16="http://schemas.microsoft.com/office/drawing/2014/main" id="{6FAE0429-EA27-4120-8B7D-9B38A61E4469}"/>
                  </a:ext>
                </a:extLst>
              </p:cNvPr>
              <p:cNvSpPr txBox="1"/>
              <p:nvPr/>
            </p:nvSpPr>
            <p:spPr>
              <a:xfrm>
                <a:off x="3477813" y="3797274"/>
                <a:ext cx="5443618" cy="1682192"/>
              </a:xfrm>
              <a:prstGeom prst="rect">
                <a:avLst/>
              </a:prstGeom>
            </p:spPr>
            <p:txBody>
              <a:bodyPr vert="horz" wrap="square" lIns="0" tIns="31115" rIns="0" bIns="0" rtlCol="0">
                <a:spAutoFit/>
              </a:bodyPr>
              <a:lstStyle/>
              <a:p>
                <a:pPr marL="12700">
                  <a:lnSpc>
                    <a:spcPct val="100000"/>
                  </a:lnSpc>
                  <a:spcBef>
                    <a:spcPts val="245"/>
                  </a:spcBef>
                </a:pPr>
                <a:r>
                  <a:rPr sz="1100" b="1" spc="215" dirty="0">
                    <a:solidFill>
                      <a:srgbClr val="4F4F4F"/>
                    </a:solidFill>
                    <a:latin typeface="Verdana" panose="020B0604030504040204" pitchFamily="34" charset="0"/>
                    <a:ea typeface="Verdana" panose="020B0604030504040204" pitchFamily="34" charset="0"/>
                    <a:cs typeface="Calibri"/>
                  </a:rPr>
                  <a:t>MAKE</a:t>
                </a:r>
                <a:r>
                  <a:rPr sz="1100" b="1" spc="55" dirty="0">
                    <a:solidFill>
                      <a:srgbClr val="4F4F4F"/>
                    </a:solidFill>
                    <a:latin typeface="Verdana" panose="020B0604030504040204" pitchFamily="34" charset="0"/>
                    <a:ea typeface="Verdana" panose="020B0604030504040204" pitchFamily="34" charset="0"/>
                    <a:cs typeface="Calibri"/>
                  </a:rPr>
                  <a:t> </a:t>
                </a:r>
                <a:r>
                  <a:rPr sz="1100" b="1" spc="135" dirty="0">
                    <a:solidFill>
                      <a:srgbClr val="4F4F4F"/>
                    </a:solidFill>
                    <a:latin typeface="Verdana" panose="020B0604030504040204" pitchFamily="34" charset="0"/>
                    <a:ea typeface="Verdana" panose="020B0604030504040204" pitchFamily="34" charset="0"/>
                    <a:cs typeface="Calibri"/>
                  </a:rPr>
                  <a:t>IT</a:t>
                </a:r>
                <a:r>
                  <a:rPr sz="1100" b="1" spc="60"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EASY</a:t>
                </a:r>
                <a:r>
                  <a:rPr sz="1100" b="1" spc="60" dirty="0">
                    <a:solidFill>
                      <a:srgbClr val="4F4F4F"/>
                    </a:solidFill>
                    <a:latin typeface="Verdana" panose="020B0604030504040204" pitchFamily="34" charset="0"/>
                    <a:ea typeface="Verdana" panose="020B0604030504040204" pitchFamily="34" charset="0"/>
                    <a:cs typeface="Calibri"/>
                  </a:rPr>
                  <a:t> </a:t>
                </a:r>
                <a:r>
                  <a:rPr sz="1100" b="1" spc="190" dirty="0">
                    <a:solidFill>
                      <a:srgbClr val="4F4F4F"/>
                    </a:solidFill>
                    <a:latin typeface="Verdana" panose="020B0604030504040204" pitchFamily="34" charset="0"/>
                    <a:ea typeface="Verdana" panose="020B0604030504040204" pitchFamily="34" charset="0"/>
                    <a:cs typeface="Calibri"/>
                  </a:rPr>
                  <a:t>TO</a:t>
                </a:r>
                <a:r>
                  <a:rPr sz="1100" b="1" spc="60" dirty="0">
                    <a:solidFill>
                      <a:srgbClr val="4F4F4F"/>
                    </a:solidFill>
                    <a:latin typeface="Verdana" panose="020B0604030504040204" pitchFamily="34" charset="0"/>
                    <a:ea typeface="Verdana" panose="020B0604030504040204" pitchFamily="34" charset="0"/>
                    <a:cs typeface="Calibri"/>
                  </a:rPr>
                  <a:t> </a:t>
                </a:r>
                <a:r>
                  <a:rPr sz="1100" b="1" spc="240" dirty="0">
                    <a:solidFill>
                      <a:srgbClr val="4F4F4F"/>
                    </a:solidFill>
                    <a:latin typeface="Verdana" panose="020B0604030504040204" pitchFamily="34" charset="0"/>
                    <a:ea typeface="Verdana" panose="020B0604030504040204" pitchFamily="34" charset="0"/>
                    <a:cs typeface="Calibri"/>
                  </a:rPr>
                  <a:t>READ</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70"/>
                  </a:spcBef>
                </a:pPr>
                <a:r>
                  <a:rPr sz="1200" spc="-40" dirty="0">
                    <a:solidFill>
                      <a:srgbClr val="4F4F4F"/>
                    </a:solidFill>
                    <a:latin typeface="Verdana" panose="020B0604030504040204" pitchFamily="34" charset="0"/>
                    <a:ea typeface="Verdana" panose="020B0604030504040204" pitchFamily="34" charset="0"/>
                    <a:cs typeface="Arial"/>
                  </a:rPr>
                  <a:t>In </a:t>
                </a:r>
                <a:r>
                  <a:rPr sz="1200" spc="-5" dirty="0">
                    <a:solidFill>
                      <a:srgbClr val="4F4F4F"/>
                    </a:solidFill>
                    <a:latin typeface="Verdana" panose="020B0604030504040204" pitchFamily="34" charset="0"/>
                    <a:ea typeface="Verdana" panose="020B0604030504040204" pitchFamily="34" charset="0"/>
                    <a:cs typeface="Arial"/>
                  </a:rPr>
                  <a:t>stacked </a:t>
                </a:r>
                <a:r>
                  <a:rPr sz="1200" spc="-25" dirty="0">
                    <a:solidFill>
                      <a:srgbClr val="4F4F4F"/>
                    </a:solidFill>
                    <a:latin typeface="Verdana" panose="020B0604030504040204" pitchFamily="34" charset="0"/>
                    <a:ea typeface="Verdana" panose="020B0604030504040204" pitchFamily="34" charset="0"/>
                    <a:cs typeface="Arial"/>
                  </a:rPr>
                  <a:t>area </a:t>
                </a:r>
                <a:r>
                  <a:rPr sz="1200" spc="-30" dirty="0">
                    <a:solidFill>
                      <a:srgbClr val="4F4F4F"/>
                    </a:solidFill>
                    <a:latin typeface="Verdana" panose="020B0604030504040204" pitchFamily="34" charset="0"/>
                    <a:ea typeface="Verdana" panose="020B0604030504040204" pitchFamily="34" charset="0"/>
                    <a:cs typeface="Arial"/>
                  </a:rPr>
                  <a:t>charts, </a:t>
                </a:r>
                <a:r>
                  <a:rPr sz="1200" spc="-15" dirty="0">
                    <a:solidFill>
                      <a:srgbClr val="4F4F4F"/>
                    </a:solidFill>
                    <a:latin typeface="Verdana" panose="020B0604030504040204" pitchFamily="34" charset="0"/>
                    <a:ea typeface="Verdana" panose="020B0604030504040204" pitchFamily="34" charset="0"/>
                    <a:cs typeface="Arial"/>
                  </a:rPr>
                  <a:t>arrange </a:t>
                </a:r>
                <a:r>
                  <a:rPr sz="1200" spc="-10" dirty="0">
                    <a:solidFill>
                      <a:srgbClr val="4F4F4F"/>
                    </a:solidFill>
                    <a:latin typeface="Verdana" panose="020B0604030504040204" pitchFamily="34" charset="0"/>
                    <a:ea typeface="Verdana" panose="020B0604030504040204" pitchFamily="34" charset="0"/>
                    <a:cs typeface="Arial"/>
                  </a:rPr>
                  <a:t>data </a:t>
                </a:r>
                <a:r>
                  <a:rPr sz="1200" spc="25" dirty="0">
                    <a:solidFill>
                      <a:srgbClr val="4F4F4F"/>
                    </a:solidFill>
                    <a:latin typeface="Verdana" panose="020B0604030504040204" pitchFamily="34" charset="0"/>
                    <a:ea typeface="Verdana" panose="020B0604030504040204" pitchFamily="34" charset="0"/>
                    <a:cs typeface="Arial"/>
                  </a:rPr>
                  <a:t>to</a:t>
                </a:r>
                <a:r>
                  <a:rPr sz="1200" spc="-135" dirty="0">
                    <a:solidFill>
                      <a:srgbClr val="4F4F4F"/>
                    </a:solidFill>
                    <a:latin typeface="Verdana" panose="020B0604030504040204" pitchFamily="34" charset="0"/>
                    <a:ea typeface="Verdana" panose="020B0604030504040204" pitchFamily="34" charset="0"/>
                    <a:cs typeface="Arial"/>
                  </a:rPr>
                  <a:t> </a:t>
                </a:r>
                <a:r>
                  <a:rPr sz="1200" spc="5" dirty="0">
                    <a:solidFill>
                      <a:srgbClr val="4F4F4F"/>
                    </a:solidFill>
                    <a:latin typeface="Verdana" panose="020B0604030504040204" pitchFamily="34" charset="0"/>
                    <a:ea typeface="Verdana" panose="020B0604030504040204" pitchFamily="34" charset="0"/>
                    <a:cs typeface="Arial"/>
                  </a:rPr>
                  <a:t>position  </a:t>
                </a:r>
                <a:r>
                  <a:rPr sz="1200" spc="-5" dirty="0">
                    <a:solidFill>
                      <a:srgbClr val="4F4F4F"/>
                    </a:solidFill>
                    <a:latin typeface="Verdana" panose="020B0604030504040204" pitchFamily="34" charset="0"/>
                    <a:ea typeface="Verdana" panose="020B0604030504040204" pitchFamily="34" charset="0"/>
                    <a:cs typeface="Arial"/>
                  </a:rPr>
                  <a:t>categories </a:t>
                </a:r>
                <a:r>
                  <a:rPr sz="1200" spc="10" dirty="0">
                    <a:solidFill>
                      <a:srgbClr val="4F4F4F"/>
                    </a:solidFill>
                    <a:latin typeface="Verdana" panose="020B0604030504040204" pitchFamily="34" charset="0"/>
                    <a:ea typeface="Verdana" panose="020B0604030504040204" pitchFamily="34" charset="0"/>
                    <a:cs typeface="Arial"/>
                  </a:rPr>
                  <a:t>with </a:t>
                </a:r>
                <a:r>
                  <a:rPr sz="1200" dirty="0">
                    <a:solidFill>
                      <a:srgbClr val="4F4F4F"/>
                    </a:solidFill>
                    <a:latin typeface="Verdana" panose="020B0604030504040204" pitchFamily="34" charset="0"/>
                    <a:ea typeface="Verdana" panose="020B0604030504040204" pitchFamily="34" charset="0"/>
                    <a:cs typeface="Arial"/>
                  </a:rPr>
                  <a:t>highly </a:t>
                </a:r>
                <a:r>
                  <a:rPr sz="1200" spc="-10" dirty="0">
                    <a:solidFill>
                      <a:srgbClr val="4F4F4F"/>
                    </a:solidFill>
                    <a:latin typeface="Verdana" panose="020B0604030504040204" pitchFamily="34" charset="0"/>
                    <a:ea typeface="Verdana" panose="020B0604030504040204" pitchFamily="34" charset="0"/>
                    <a:cs typeface="Arial"/>
                  </a:rPr>
                  <a:t>variable data </a:t>
                </a:r>
                <a:r>
                  <a:rPr sz="1200" spc="10" dirty="0">
                    <a:solidFill>
                      <a:srgbClr val="4F4F4F"/>
                    </a:solidFill>
                    <a:latin typeface="Verdana" panose="020B0604030504040204" pitchFamily="34" charset="0"/>
                    <a:ea typeface="Verdana" panose="020B0604030504040204" pitchFamily="34" charset="0"/>
                    <a:cs typeface="Arial"/>
                  </a:rPr>
                  <a:t>on the </a:t>
                </a:r>
                <a:r>
                  <a:rPr sz="1200" spc="25" dirty="0">
                    <a:solidFill>
                      <a:srgbClr val="4F4F4F"/>
                    </a:solidFill>
                    <a:latin typeface="Verdana" panose="020B0604030504040204" pitchFamily="34" charset="0"/>
                    <a:ea typeface="Verdana" panose="020B0604030504040204" pitchFamily="34" charset="0"/>
                    <a:cs typeface="Arial"/>
                  </a:rPr>
                  <a:t>top  </a:t>
                </a:r>
                <a:r>
                  <a:rPr sz="1200" spc="15" dirty="0">
                    <a:solidFill>
                      <a:srgbClr val="4F4F4F"/>
                    </a:solidFill>
                    <a:latin typeface="Verdana" panose="020B0604030504040204" pitchFamily="34" charset="0"/>
                    <a:ea typeface="Verdana" panose="020B0604030504040204" pitchFamily="34" charset="0"/>
                    <a:cs typeface="Arial"/>
                  </a:rPr>
                  <a:t>of </a:t>
                </a:r>
                <a:r>
                  <a:rPr sz="1200" spc="10" dirty="0">
                    <a:solidFill>
                      <a:srgbClr val="4F4F4F"/>
                    </a:solidFill>
                    <a:latin typeface="Verdana" panose="020B0604030504040204" pitchFamily="34" charset="0"/>
                    <a:ea typeface="Verdana" panose="020B0604030504040204" pitchFamily="34" charset="0"/>
                    <a:cs typeface="Arial"/>
                  </a:rPr>
                  <a:t>the </a:t>
                </a:r>
                <a:r>
                  <a:rPr sz="1200" spc="-10" dirty="0">
                    <a:solidFill>
                      <a:srgbClr val="4F4F4F"/>
                    </a:solidFill>
                    <a:latin typeface="Verdana" panose="020B0604030504040204" pitchFamily="34" charset="0"/>
                    <a:ea typeface="Verdana" panose="020B0604030504040204" pitchFamily="34" charset="0"/>
                    <a:cs typeface="Arial"/>
                  </a:rPr>
                  <a:t>chart and </a:t>
                </a:r>
                <a:r>
                  <a:rPr sz="1200" spc="15" dirty="0">
                    <a:solidFill>
                      <a:srgbClr val="4F4F4F"/>
                    </a:solidFill>
                    <a:latin typeface="Verdana" panose="020B0604030504040204" pitchFamily="34" charset="0"/>
                    <a:ea typeface="Verdana" panose="020B0604030504040204" pitchFamily="34" charset="0"/>
                    <a:cs typeface="Arial"/>
                  </a:rPr>
                  <a:t>low </a:t>
                </a:r>
                <a:r>
                  <a:rPr sz="1200" spc="-10" dirty="0">
                    <a:solidFill>
                      <a:srgbClr val="4F4F4F"/>
                    </a:solidFill>
                    <a:latin typeface="Verdana" panose="020B0604030504040204" pitchFamily="34" charset="0"/>
                    <a:ea typeface="Verdana" panose="020B0604030504040204" pitchFamily="34" charset="0"/>
                    <a:cs typeface="Arial"/>
                  </a:rPr>
                  <a:t>variability </a:t>
                </a:r>
                <a:r>
                  <a:rPr sz="1200" spc="10" dirty="0">
                    <a:solidFill>
                      <a:srgbClr val="4F4F4F"/>
                    </a:solidFill>
                    <a:latin typeface="Verdana" panose="020B0604030504040204" pitchFamily="34" charset="0"/>
                    <a:ea typeface="Verdana" panose="020B0604030504040204" pitchFamily="34" charset="0"/>
                    <a:cs typeface="Arial"/>
                  </a:rPr>
                  <a:t>on the</a:t>
                </a:r>
                <a:r>
                  <a:rPr sz="1200" spc="-295" dirty="0">
                    <a:solidFill>
                      <a:srgbClr val="4F4F4F"/>
                    </a:solidFill>
                    <a:latin typeface="Verdana" panose="020B0604030504040204" pitchFamily="34" charset="0"/>
                    <a:ea typeface="Verdana" panose="020B0604030504040204" pitchFamily="34" charset="0"/>
                    <a:cs typeface="Arial"/>
                  </a:rPr>
                  <a:t> </a:t>
                </a:r>
                <a:r>
                  <a:rPr sz="1200" dirty="0">
                    <a:solidFill>
                      <a:srgbClr val="4F4F4F"/>
                    </a:solidFill>
                    <a:latin typeface="Verdana" panose="020B0604030504040204" pitchFamily="34" charset="0"/>
                    <a:ea typeface="Verdana" panose="020B0604030504040204" pitchFamily="34" charset="0"/>
                    <a:cs typeface="Arial"/>
                  </a:rPr>
                  <a:t>bottom.</a:t>
                </a:r>
                <a:endParaRPr sz="1200" dirty="0">
                  <a:latin typeface="Verdana" panose="020B0604030504040204" pitchFamily="34" charset="0"/>
                  <a:ea typeface="Verdana" panose="020B0604030504040204" pitchFamily="34" charset="0"/>
                  <a:cs typeface="Arial"/>
                </a:endParaRPr>
              </a:p>
            </p:txBody>
          </p:sp>
          <p:sp>
            <p:nvSpPr>
              <p:cNvPr id="17" name="object 5">
                <a:extLst>
                  <a:ext uri="{FF2B5EF4-FFF2-40B4-BE49-F238E27FC236}">
                    <a16:creationId xmlns:a16="http://schemas.microsoft.com/office/drawing/2014/main" id="{EA6679B6-D4DB-4802-B7C5-7326E5E8B5ED}"/>
                  </a:ext>
                </a:extLst>
              </p:cNvPr>
              <p:cNvSpPr txBox="1"/>
              <p:nvPr/>
            </p:nvSpPr>
            <p:spPr>
              <a:xfrm>
                <a:off x="9980766" y="3797274"/>
                <a:ext cx="5017688" cy="1038376"/>
              </a:xfrm>
              <a:prstGeom prst="rect">
                <a:avLst/>
              </a:prstGeom>
            </p:spPr>
            <p:txBody>
              <a:bodyPr vert="horz" wrap="square" lIns="0" tIns="31115" rIns="0" bIns="0" rtlCol="0">
                <a:spAutoFit/>
              </a:bodyPr>
              <a:lstStyle/>
              <a:p>
                <a:pPr marL="12700">
                  <a:lnSpc>
                    <a:spcPct val="100000"/>
                  </a:lnSpc>
                  <a:spcBef>
                    <a:spcPts val="245"/>
                  </a:spcBef>
                </a:pPr>
                <a:r>
                  <a:rPr sz="1100" b="1" spc="195" dirty="0">
                    <a:solidFill>
                      <a:srgbClr val="4F4F4F"/>
                    </a:solidFill>
                    <a:latin typeface="Verdana" panose="020B0604030504040204" pitchFamily="34" charset="0"/>
                    <a:ea typeface="Verdana" panose="020B0604030504040204" pitchFamily="34" charset="0"/>
                    <a:cs typeface="Calibri"/>
                  </a:rPr>
                  <a:t>START</a:t>
                </a:r>
                <a:r>
                  <a:rPr sz="1100" b="1" spc="55" dirty="0">
                    <a:solidFill>
                      <a:srgbClr val="4F4F4F"/>
                    </a:solidFill>
                    <a:latin typeface="Verdana" panose="020B0604030504040204" pitchFamily="34" charset="0"/>
                    <a:ea typeface="Verdana" panose="020B0604030504040204" pitchFamily="34" charset="0"/>
                    <a:cs typeface="Calibri"/>
                  </a:rPr>
                  <a:t> </a:t>
                </a:r>
                <a:r>
                  <a:rPr sz="1100" b="1" spc="195" dirty="0">
                    <a:solidFill>
                      <a:srgbClr val="4F4F4F"/>
                    </a:solidFill>
                    <a:latin typeface="Verdana" panose="020B0604030504040204" pitchFamily="34" charset="0"/>
                    <a:ea typeface="Verdana" panose="020B0604030504040204" pitchFamily="34" charset="0"/>
                    <a:cs typeface="Calibri"/>
                  </a:rPr>
                  <a:t>Y-AXIS</a:t>
                </a:r>
                <a:r>
                  <a:rPr sz="1100" b="1" spc="60" dirty="0">
                    <a:solidFill>
                      <a:srgbClr val="4F4F4F"/>
                    </a:solidFill>
                    <a:latin typeface="Verdana" panose="020B0604030504040204" pitchFamily="34" charset="0"/>
                    <a:ea typeface="Verdana" panose="020B0604030504040204" pitchFamily="34" charset="0"/>
                    <a:cs typeface="Calibri"/>
                  </a:rPr>
                  <a:t> </a:t>
                </a:r>
                <a:r>
                  <a:rPr sz="1100" b="1" spc="185" dirty="0">
                    <a:solidFill>
                      <a:srgbClr val="4F4F4F"/>
                    </a:solidFill>
                    <a:latin typeface="Verdana" panose="020B0604030504040204" pitchFamily="34" charset="0"/>
                    <a:ea typeface="Verdana" panose="020B0604030504040204" pitchFamily="34" charset="0"/>
                    <a:cs typeface="Calibri"/>
                  </a:rPr>
                  <a:t>VALUE</a:t>
                </a:r>
                <a:r>
                  <a:rPr sz="1100" b="1" spc="60" dirty="0">
                    <a:solidFill>
                      <a:srgbClr val="4F4F4F"/>
                    </a:solidFill>
                    <a:latin typeface="Verdana" panose="020B0604030504040204" pitchFamily="34" charset="0"/>
                    <a:ea typeface="Verdana" panose="020B0604030504040204" pitchFamily="34" charset="0"/>
                    <a:cs typeface="Calibri"/>
                  </a:rPr>
                  <a:t> </a:t>
                </a:r>
                <a:r>
                  <a:rPr sz="1100" b="1" spc="155" dirty="0">
                    <a:solidFill>
                      <a:srgbClr val="4F4F4F"/>
                    </a:solidFill>
                    <a:latin typeface="Verdana" panose="020B0604030504040204" pitchFamily="34" charset="0"/>
                    <a:ea typeface="Verdana" panose="020B0604030504040204" pitchFamily="34" charset="0"/>
                    <a:cs typeface="Calibri"/>
                  </a:rPr>
                  <a:t>AT</a:t>
                </a:r>
                <a:r>
                  <a:rPr sz="1100" b="1" spc="55" dirty="0">
                    <a:solidFill>
                      <a:srgbClr val="4F4F4F"/>
                    </a:solidFill>
                    <a:latin typeface="Verdana" panose="020B0604030504040204" pitchFamily="34" charset="0"/>
                    <a:ea typeface="Verdana" panose="020B0604030504040204" pitchFamily="34" charset="0"/>
                    <a:cs typeface="Calibri"/>
                  </a:rPr>
                  <a:t> </a:t>
                </a:r>
                <a:r>
                  <a:rPr sz="1100" b="1" spc="290" dirty="0">
                    <a:solidFill>
                      <a:srgbClr val="4F4F4F"/>
                    </a:solidFill>
                    <a:latin typeface="Verdana" panose="020B0604030504040204" pitchFamily="34" charset="0"/>
                    <a:ea typeface="Verdana" panose="020B0604030504040204" pitchFamily="34" charset="0"/>
                    <a:cs typeface="Calibri"/>
                  </a:rPr>
                  <a:t>0</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70"/>
                  </a:spcBef>
                </a:pPr>
                <a:r>
                  <a:rPr sz="1200" spc="-20" dirty="0">
                    <a:solidFill>
                      <a:srgbClr val="4F4F4F"/>
                    </a:solidFill>
                    <a:latin typeface="Verdana" panose="020B0604030504040204" pitchFamily="34" charset="0"/>
                    <a:ea typeface="Verdana" panose="020B0604030504040204" pitchFamily="34" charset="0"/>
                    <a:cs typeface="Arial"/>
                  </a:rPr>
                  <a:t>Starting </a:t>
                </a:r>
                <a:r>
                  <a:rPr sz="1200" spc="10" dirty="0">
                    <a:solidFill>
                      <a:srgbClr val="4F4F4F"/>
                    </a:solidFill>
                    <a:latin typeface="Verdana" panose="020B0604030504040204" pitchFamily="34" charset="0"/>
                    <a:ea typeface="Verdana" panose="020B0604030504040204" pitchFamily="34" charset="0"/>
                    <a:cs typeface="Arial"/>
                  </a:rPr>
                  <a:t>the </a:t>
                </a:r>
                <a:r>
                  <a:rPr sz="1200" spc="-35" dirty="0">
                    <a:solidFill>
                      <a:srgbClr val="4F4F4F"/>
                    </a:solidFill>
                    <a:latin typeface="Verdana" panose="020B0604030504040204" pitchFamily="34" charset="0"/>
                    <a:ea typeface="Verdana" panose="020B0604030504040204" pitchFamily="34" charset="0"/>
                    <a:cs typeface="Arial"/>
                  </a:rPr>
                  <a:t>axis </a:t>
                </a:r>
                <a:r>
                  <a:rPr sz="1200" dirty="0">
                    <a:solidFill>
                      <a:srgbClr val="4F4F4F"/>
                    </a:solidFill>
                    <a:latin typeface="Verdana" panose="020B0604030504040204" pitchFamily="34" charset="0"/>
                    <a:ea typeface="Verdana" panose="020B0604030504040204" pitchFamily="34" charset="0"/>
                    <a:cs typeface="Arial"/>
                  </a:rPr>
                  <a:t>above </a:t>
                </a:r>
                <a:r>
                  <a:rPr sz="1200" spc="-5" dirty="0">
                    <a:solidFill>
                      <a:srgbClr val="4F4F4F"/>
                    </a:solidFill>
                    <a:latin typeface="Verdana" panose="020B0604030504040204" pitchFamily="34" charset="0"/>
                    <a:ea typeface="Verdana" panose="020B0604030504040204" pitchFamily="34" charset="0"/>
                    <a:cs typeface="Arial"/>
                  </a:rPr>
                  <a:t>zer</a:t>
                </a:r>
                <a:r>
                  <a:rPr lang="en-US" sz="1200" spc="-5" dirty="0">
                    <a:solidFill>
                      <a:srgbClr val="4F4F4F"/>
                    </a:solidFill>
                    <a:latin typeface="Verdana" panose="020B0604030504040204" pitchFamily="34" charset="0"/>
                    <a:ea typeface="Verdana" panose="020B0604030504040204" pitchFamily="34" charset="0"/>
                    <a:cs typeface="Arial"/>
                  </a:rPr>
                  <a:t>o </a:t>
                </a:r>
                <a:r>
                  <a:rPr sz="1200" spc="-10" dirty="0">
                    <a:solidFill>
                      <a:srgbClr val="4F4F4F"/>
                    </a:solidFill>
                    <a:latin typeface="Verdana" panose="020B0604030504040204" pitchFamily="34" charset="0"/>
                    <a:ea typeface="Verdana" panose="020B0604030504040204" pitchFamily="34" charset="0"/>
                    <a:cs typeface="Arial"/>
                  </a:rPr>
                  <a:t>truncates</a:t>
                </a:r>
                <a:r>
                  <a:rPr sz="1200" spc="-204"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the</a:t>
                </a:r>
                <a:r>
                  <a:rPr lang="en-US" sz="1200" spc="10" dirty="0">
                    <a:solidFill>
                      <a:srgbClr val="4F4F4F"/>
                    </a:solidFill>
                    <a:latin typeface="Verdana" panose="020B0604030504040204" pitchFamily="34" charset="0"/>
                    <a:ea typeface="Verdana" panose="020B0604030504040204" pitchFamily="34" charset="0"/>
                    <a:cs typeface="Arial"/>
                  </a:rPr>
                  <a:t> </a:t>
                </a:r>
                <a:r>
                  <a:rPr sz="1200" spc="-15" dirty="0">
                    <a:solidFill>
                      <a:srgbClr val="4F4F4F"/>
                    </a:solidFill>
                    <a:latin typeface="Verdana" panose="020B0604030504040204" pitchFamily="34" charset="0"/>
                    <a:ea typeface="Verdana" panose="020B0604030504040204" pitchFamily="34" charset="0"/>
                    <a:cs typeface="Arial"/>
                  </a:rPr>
                  <a:t>visualization </a:t>
                </a:r>
                <a:r>
                  <a:rPr sz="1200" spc="15" dirty="0">
                    <a:solidFill>
                      <a:srgbClr val="4F4F4F"/>
                    </a:solidFill>
                    <a:latin typeface="Verdana" panose="020B0604030504040204" pitchFamily="34" charset="0"/>
                    <a:ea typeface="Verdana" panose="020B0604030504040204" pitchFamily="34" charset="0"/>
                    <a:cs typeface="Arial"/>
                  </a:rPr>
                  <a:t>of</a:t>
                </a:r>
                <a:r>
                  <a:rPr sz="1200" spc="-60"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values.</a:t>
                </a:r>
                <a:endParaRPr sz="1200" dirty="0">
                  <a:latin typeface="Verdana" panose="020B0604030504040204" pitchFamily="34" charset="0"/>
                  <a:ea typeface="Verdana" panose="020B0604030504040204" pitchFamily="34" charset="0"/>
                  <a:cs typeface="Arial"/>
                </a:endParaRPr>
              </a:p>
            </p:txBody>
          </p:sp>
          <p:sp>
            <p:nvSpPr>
              <p:cNvPr id="18" name="object 6">
                <a:extLst>
                  <a:ext uri="{FF2B5EF4-FFF2-40B4-BE49-F238E27FC236}">
                    <a16:creationId xmlns:a16="http://schemas.microsoft.com/office/drawing/2014/main" id="{9C6387C0-C230-4E26-8C12-7CC7C453C1E9}"/>
                  </a:ext>
                </a:extLst>
              </p:cNvPr>
              <p:cNvSpPr txBox="1"/>
              <p:nvPr/>
            </p:nvSpPr>
            <p:spPr>
              <a:xfrm>
                <a:off x="5601250" y="8255189"/>
                <a:ext cx="5077647" cy="1627423"/>
              </a:xfrm>
              <a:prstGeom prst="rect">
                <a:avLst/>
              </a:prstGeom>
            </p:spPr>
            <p:txBody>
              <a:bodyPr vert="horz" wrap="square" lIns="0" tIns="0" rIns="0" bIns="0" rtlCol="0">
                <a:spAutoFit/>
              </a:bodyPr>
              <a:lstStyle/>
              <a:p>
                <a:pPr marL="20320">
                  <a:lnSpc>
                    <a:spcPct val="100000"/>
                  </a:lnSpc>
                  <a:spcBef>
                    <a:spcPts val="245"/>
                  </a:spcBef>
                </a:pPr>
                <a:r>
                  <a:rPr sz="1100" b="1" spc="225" dirty="0">
                    <a:solidFill>
                      <a:srgbClr val="4F4F4F"/>
                    </a:solidFill>
                    <a:latin typeface="Verdana" panose="020B0604030504040204" pitchFamily="34" charset="0"/>
                    <a:ea typeface="Verdana" panose="020B0604030504040204" pitchFamily="34" charset="0"/>
                    <a:cs typeface="Calibri"/>
                  </a:rPr>
                  <a:t>US</a:t>
                </a:r>
                <a:r>
                  <a:rPr lang="en-US" sz="1100" b="1" spc="225" dirty="0">
                    <a:solidFill>
                      <a:srgbClr val="4F4F4F"/>
                    </a:solidFill>
                    <a:latin typeface="Verdana" panose="020B0604030504040204" pitchFamily="34" charset="0"/>
                    <a:ea typeface="Verdana" panose="020B0604030504040204" pitchFamily="34" charset="0"/>
                    <a:cs typeface="Calibri"/>
                  </a:rPr>
                  <a:t>E </a:t>
                </a:r>
                <a:r>
                  <a:rPr sz="1100" b="1" spc="229" dirty="0">
                    <a:solidFill>
                      <a:srgbClr val="4F4F4F"/>
                    </a:solidFill>
                    <a:latin typeface="Verdana" panose="020B0604030504040204" pitchFamily="34" charset="0"/>
                    <a:ea typeface="Verdana" panose="020B0604030504040204" pitchFamily="34" charset="0"/>
                    <a:cs typeface="Calibri"/>
                  </a:rPr>
                  <a:t>TRANSPARENT</a:t>
                </a:r>
                <a:r>
                  <a:rPr sz="1100" b="1" spc="-114" dirty="0">
                    <a:solidFill>
                      <a:srgbClr val="4F4F4F"/>
                    </a:solidFill>
                    <a:latin typeface="Verdana" panose="020B0604030504040204" pitchFamily="34" charset="0"/>
                    <a:ea typeface="Verdana" panose="020B0604030504040204" pitchFamily="34" charset="0"/>
                    <a:cs typeface="Calibri"/>
                  </a:rPr>
                  <a:t> </a:t>
                </a:r>
                <a:r>
                  <a:rPr sz="1100" b="1" spc="250" dirty="0">
                    <a:solidFill>
                      <a:srgbClr val="4F4F4F"/>
                    </a:solidFill>
                    <a:latin typeface="Verdana" panose="020B0604030504040204" pitchFamily="34" charset="0"/>
                    <a:ea typeface="Verdana" panose="020B0604030504040204" pitchFamily="34" charset="0"/>
                    <a:cs typeface="Calibri"/>
                  </a:rPr>
                  <a:t>COLORS</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70"/>
                  </a:spcBef>
                </a:pPr>
                <a:r>
                  <a:rPr sz="1200" spc="-40" dirty="0">
                    <a:solidFill>
                      <a:srgbClr val="4F4F4F"/>
                    </a:solidFill>
                    <a:latin typeface="Verdana" panose="020B0604030504040204" pitchFamily="34" charset="0"/>
                    <a:ea typeface="Verdana" panose="020B0604030504040204" pitchFamily="34" charset="0"/>
                    <a:cs typeface="Arial"/>
                  </a:rPr>
                  <a:t>In</a:t>
                </a:r>
                <a:r>
                  <a:rPr lang="en-US" sz="1200" spc="-40"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standard </a:t>
                </a:r>
                <a:r>
                  <a:rPr sz="1200" spc="-25" dirty="0">
                    <a:solidFill>
                      <a:srgbClr val="4F4F4F"/>
                    </a:solidFill>
                    <a:latin typeface="Verdana" panose="020B0604030504040204" pitchFamily="34" charset="0"/>
                    <a:ea typeface="Verdana" panose="020B0604030504040204" pitchFamily="34" charset="0"/>
                    <a:cs typeface="Arial"/>
                  </a:rPr>
                  <a:t>area </a:t>
                </a:r>
                <a:r>
                  <a:rPr sz="1200" spc="-30" dirty="0">
                    <a:solidFill>
                      <a:srgbClr val="4F4F4F"/>
                    </a:solidFill>
                    <a:latin typeface="Verdana" panose="020B0604030504040204" pitchFamily="34" charset="0"/>
                    <a:ea typeface="Verdana" panose="020B0604030504040204" pitchFamily="34" charset="0"/>
                    <a:cs typeface="Arial"/>
                  </a:rPr>
                  <a:t>charts, </a:t>
                </a:r>
                <a:r>
                  <a:rPr sz="1200" spc="-15" dirty="0">
                    <a:solidFill>
                      <a:srgbClr val="4F4F4F"/>
                    </a:solidFill>
                    <a:latin typeface="Verdana" panose="020B0604030504040204" pitchFamily="34" charset="0"/>
                    <a:ea typeface="Verdana" panose="020B0604030504040204" pitchFamily="34" charset="0"/>
                    <a:cs typeface="Arial"/>
                  </a:rPr>
                  <a:t>ensure </a:t>
                </a:r>
                <a:r>
                  <a:rPr sz="1200" spc="-10" dirty="0">
                    <a:solidFill>
                      <a:srgbClr val="4F4F4F"/>
                    </a:solidFill>
                    <a:latin typeface="Verdana" panose="020B0604030504040204" pitchFamily="34" charset="0"/>
                    <a:ea typeface="Verdana" panose="020B0604030504040204" pitchFamily="34" charset="0"/>
                    <a:cs typeface="Arial"/>
                  </a:rPr>
                  <a:t>data</a:t>
                </a:r>
                <a:r>
                  <a:rPr sz="1200" spc="-120"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isn’t  </a:t>
                </a:r>
                <a:r>
                  <a:rPr sz="1200" dirty="0">
                    <a:solidFill>
                      <a:srgbClr val="4F4F4F"/>
                    </a:solidFill>
                    <a:latin typeface="Verdana" panose="020B0604030504040204" pitchFamily="34" charset="0"/>
                    <a:ea typeface="Verdana" panose="020B0604030504040204" pitchFamily="34" charset="0"/>
                    <a:cs typeface="Arial"/>
                  </a:rPr>
                  <a:t>obscured </a:t>
                </a:r>
                <a:r>
                  <a:rPr sz="1200" spc="-5" dirty="0">
                    <a:solidFill>
                      <a:srgbClr val="4F4F4F"/>
                    </a:solidFill>
                    <a:latin typeface="Verdana" panose="020B0604030504040204" pitchFamily="34" charset="0"/>
                    <a:ea typeface="Verdana" panose="020B0604030504040204" pitchFamily="34" charset="0"/>
                    <a:cs typeface="Arial"/>
                  </a:rPr>
                  <a:t>in </a:t>
                </a:r>
                <a:r>
                  <a:rPr sz="1200" spc="10" dirty="0">
                    <a:solidFill>
                      <a:srgbClr val="4F4F4F"/>
                    </a:solidFill>
                    <a:latin typeface="Verdana" panose="020B0604030504040204" pitchFamily="34" charset="0"/>
                    <a:ea typeface="Verdana" panose="020B0604030504040204" pitchFamily="34" charset="0"/>
                    <a:cs typeface="Arial"/>
                  </a:rPr>
                  <a:t>the </a:t>
                </a:r>
                <a:r>
                  <a:rPr sz="1200" spc="5" dirty="0">
                    <a:solidFill>
                      <a:srgbClr val="4F4F4F"/>
                    </a:solidFill>
                    <a:latin typeface="Verdana" panose="020B0604030504040204" pitchFamily="34" charset="0"/>
                    <a:ea typeface="Verdana" panose="020B0604030504040204" pitchFamily="34" charset="0"/>
                    <a:cs typeface="Arial"/>
                  </a:rPr>
                  <a:t>background by</a:t>
                </a:r>
                <a:r>
                  <a:rPr sz="1200" spc="-215"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ordering  </a:t>
                </a:r>
                <a:r>
                  <a:rPr sz="1200" spc="5" dirty="0">
                    <a:solidFill>
                      <a:srgbClr val="4F4F4F"/>
                    </a:solidFill>
                    <a:latin typeface="Verdana" panose="020B0604030504040204" pitchFamily="34" charset="0"/>
                    <a:ea typeface="Verdana" panose="020B0604030504040204" pitchFamily="34" charset="0"/>
                    <a:cs typeface="Arial"/>
                  </a:rPr>
                  <a:t>thoughtfully </a:t>
                </a:r>
                <a:r>
                  <a:rPr sz="1200" spc="-10" dirty="0">
                    <a:solidFill>
                      <a:srgbClr val="4F4F4F"/>
                    </a:solidFill>
                    <a:latin typeface="Verdana" panose="020B0604030504040204" pitchFamily="34" charset="0"/>
                    <a:ea typeface="Verdana" panose="020B0604030504040204" pitchFamily="34" charset="0"/>
                    <a:cs typeface="Arial"/>
                  </a:rPr>
                  <a:t>and using</a:t>
                </a:r>
                <a:r>
                  <a:rPr sz="1200" spc="-100"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transparency.</a:t>
                </a:r>
                <a:endParaRPr sz="1200" dirty="0">
                  <a:latin typeface="Verdana" panose="020B0604030504040204" pitchFamily="34" charset="0"/>
                  <a:ea typeface="Verdana" panose="020B0604030504040204" pitchFamily="34" charset="0"/>
                  <a:cs typeface="Arial"/>
                </a:endParaRPr>
              </a:p>
            </p:txBody>
          </p:sp>
          <p:sp>
            <p:nvSpPr>
              <p:cNvPr id="20" name="object 10">
                <a:extLst>
                  <a:ext uri="{FF2B5EF4-FFF2-40B4-BE49-F238E27FC236}">
                    <a16:creationId xmlns:a16="http://schemas.microsoft.com/office/drawing/2014/main" id="{8A170B05-1C42-4FA8-97EC-DAD24942D663}"/>
                  </a:ext>
                </a:extLst>
              </p:cNvPr>
              <p:cNvSpPr/>
              <p:nvPr/>
            </p:nvSpPr>
            <p:spPr>
              <a:xfrm>
                <a:off x="603246" y="5757329"/>
                <a:ext cx="4796294" cy="2252141"/>
              </a:xfrm>
              <a:prstGeom prst="rect">
                <a:avLst/>
              </a:prstGeom>
              <a:blipFill>
                <a:blip r:embed="rId3" cstate="print"/>
                <a:stretch>
                  <a:fillRect/>
                </a:stretch>
              </a:blipFill>
            </p:spPr>
            <p:txBody>
              <a:bodyPr wrap="square" lIns="0" tIns="0" rIns="0" bIns="0" rtlCol="0"/>
              <a:lstStyle/>
              <a:p>
                <a:endParaRPr/>
              </a:p>
            </p:txBody>
          </p:sp>
          <p:sp>
            <p:nvSpPr>
              <p:cNvPr id="21" name="object 11">
                <a:extLst>
                  <a:ext uri="{FF2B5EF4-FFF2-40B4-BE49-F238E27FC236}">
                    <a16:creationId xmlns:a16="http://schemas.microsoft.com/office/drawing/2014/main" id="{900DFA31-6DD1-4856-821D-F559FB1E9209}"/>
                  </a:ext>
                </a:extLst>
              </p:cNvPr>
              <p:cNvSpPr/>
              <p:nvPr/>
            </p:nvSpPr>
            <p:spPr>
              <a:xfrm>
                <a:off x="5724257" y="5757329"/>
                <a:ext cx="4796294" cy="2252141"/>
              </a:xfrm>
              <a:prstGeom prst="rect">
                <a:avLst/>
              </a:prstGeom>
              <a:blipFill>
                <a:blip r:embed="rId4" cstate="print"/>
                <a:stretch>
                  <a:fillRect/>
                </a:stretch>
              </a:blipFill>
            </p:spPr>
            <p:txBody>
              <a:bodyPr wrap="square" lIns="0" tIns="0" rIns="0" bIns="0" rtlCol="0"/>
              <a:lstStyle/>
              <a:p>
                <a:endParaRPr/>
              </a:p>
            </p:txBody>
          </p:sp>
          <p:sp>
            <p:nvSpPr>
              <p:cNvPr id="22" name="object 12">
                <a:extLst>
                  <a:ext uri="{FF2B5EF4-FFF2-40B4-BE49-F238E27FC236}">
                    <a16:creationId xmlns:a16="http://schemas.microsoft.com/office/drawing/2014/main" id="{8DEF66A1-1986-4588-8C30-B1CE6A10A590}"/>
                  </a:ext>
                </a:extLst>
              </p:cNvPr>
              <p:cNvSpPr/>
              <p:nvPr/>
            </p:nvSpPr>
            <p:spPr>
              <a:xfrm>
                <a:off x="3490510" y="1134522"/>
                <a:ext cx="4796295" cy="2252140"/>
              </a:xfrm>
              <a:prstGeom prst="rect">
                <a:avLst/>
              </a:prstGeom>
              <a:blipFill>
                <a:blip r:embed="rId5" cstate="print"/>
                <a:stretch>
                  <a:fillRect/>
                </a:stretch>
              </a:blipFill>
            </p:spPr>
            <p:txBody>
              <a:bodyPr wrap="square" lIns="0" tIns="0" rIns="0" bIns="0" rtlCol="0"/>
              <a:lstStyle/>
              <a:p>
                <a:endParaRPr/>
              </a:p>
            </p:txBody>
          </p:sp>
          <p:sp>
            <p:nvSpPr>
              <p:cNvPr id="23" name="object 13">
                <a:extLst>
                  <a:ext uri="{FF2B5EF4-FFF2-40B4-BE49-F238E27FC236}">
                    <a16:creationId xmlns:a16="http://schemas.microsoft.com/office/drawing/2014/main" id="{C0D18710-FE03-4B76-8270-9CB63B12D867}"/>
                  </a:ext>
                </a:extLst>
              </p:cNvPr>
              <p:cNvSpPr/>
              <p:nvPr/>
            </p:nvSpPr>
            <p:spPr>
              <a:xfrm>
                <a:off x="9793976" y="1134522"/>
                <a:ext cx="4796295" cy="2252140"/>
              </a:xfrm>
              <a:prstGeom prst="rect">
                <a:avLst/>
              </a:prstGeom>
              <a:blipFill>
                <a:blip r:embed="rId6" cstate="print"/>
                <a:stretch>
                  <a:fillRect/>
                </a:stretch>
              </a:blipFill>
            </p:spPr>
            <p:txBody>
              <a:bodyPr wrap="square" lIns="0" tIns="0" rIns="0" bIns="0" rtlCol="0"/>
              <a:lstStyle/>
              <a:p>
                <a:endParaRPr/>
              </a:p>
            </p:txBody>
          </p:sp>
          <p:sp>
            <p:nvSpPr>
              <p:cNvPr id="24" name="object 14">
                <a:extLst>
                  <a:ext uri="{FF2B5EF4-FFF2-40B4-BE49-F238E27FC236}">
                    <a16:creationId xmlns:a16="http://schemas.microsoft.com/office/drawing/2014/main" id="{D00D6C24-891C-44CC-A91A-2D7A651EE360}"/>
                  </a:ext>
                </a:extLst>
              </p:cNvPr>
              <p:cNvSpPr/>
              <p:nvPr/>
            </p:nvSpPr>
            <p:spPr>
              <a:xfrm>
                <a:off x="10862048" y="5757329"/>
                <a:ext cx="4796294" cy="2252141"/>
              </a:xfrm>
              <a:prstGeom prst="rect">
                <a:avLst/>
              </a:prstGeom>
              <a:blipFill>
                <a:blip r:embed="rId7" cstate="print"/>
                <a:stretch>
                  <a:fillRect/>
                </a:stretch>
              </a:blipFill>
            </p:spPr>
            <p:txBody>
              <a:bodyPr wrap="square" lIns="0" tIns="0" rIns="0" bIns="0" rtlCol="0"/>
              <a:lstStyle/>
              <a:p>
                <a:endParaRPr/>
              </a:p>
            </p:txBody>
          </p:sp>
        </p:grpSp>
        <p:sp>
          <p:nvSpPr>
            <p:cNvPr id="25" name="object 4">
              <a:extLst>
                <a:ext uri="{FF2B5EF4-FFF2-40B4-BE49-F238E27FC236}">
                  <a16:creationId xmlns:a16="http://schemas.microsoft.com/office/drawing/2014/main" id="{CD3461D3-E9ED-42AD-8A2C-395742E5B0AC}"/>
                </a:ext>
              </a:extLst>
            </p:cNvPr>
            <p:cNvSpPr txBox="1"/>
            <p:nvPr/>
          </p:nvSpPr>
          <p:spPr>
            <a:xfrm>
              <a:off x="188085" y="5760992"/>
              <a:ext cx="2820744" cy="764953"/>
            </a:xfrm>
            <a:prstGeom prst="rect">
              <a:avLst/>
            </a:prstGeom>
          </p:spPr>
          <p:txBody>
            <a:bodyPr vert="horz" wrap="square" lIns="0" tIns="31115" rIns="0" bIns="0" rtlCol="0">
              <a:spAutoFit/>
            </a:bodyPr>
            <a:lstStyle/>
            <a:p>
              <a:pPr marL="20320">
                <a:spcBef>
                  <a:spcPts val="245"/>
                </a:spcBef>
              </a:pPr>
              <a:r>
                <a:rPr lang="en-US" sz="1100" b="1" spc="225" dirty="0">
                  <a:solidFill>
                    <a:srgbClr val="4F4F4F"/>
                  </a:solidFill>
                  <a:latin typeface="Verdana" panose="020B0604030504040204" pitchFamily="34" charset="0"/>
                  <a:ea typeface="Verdana" panose="020B0604030504040204" pitchFamily="34" charset="0"/>
                  <a:cs typeface="Calibri"/>
                </a:rPr>
                <a:t>DON’T DISPLAY MORE THAN 4 DATA CATEGORIES</a:t>
              </a:r>
              <a:endParaRPr sz="1100" b="1" spc="225" dirty="0">
                <a:solidFill>
                  <a:srgbClr val="4F4F4F"/>
                </a:solidFill>
                <a:latin typeface="Verdana" panose="020B0604030504040204" pitchFamily="34" charset="0"/>
                <a:ea typeface="Verdana" panose="020B0604030504040204" pitchFamily="34" charset="0"/>
                <a:cs typeface="Calibri"/>
              </a:endParaRPr>
            </a:p>
            <a:p>
              <a:pPr marL="12700" marR="5080">
                <a:lnSpc>
                  <a:spcPct val="100000"/>
                </a:lnSpc>
                <a:spcBef>
                  <a:spcPts val="165"/>
                </a:spcBef>
              </a:pPr>
              <a:r>
                <a:rPr lang="en-US" sz="1200" spc="-80" dirty="0">
                  <a:solidFill>
                    <a:srgbClr val="4F4F4F"/>
                  </a:solidFill>
                  <a:latin typeface="Verdana" panose="020B0604030504040204" pitchFamily="34" charset="0"/>
                  <a:ea typeface="Verdana" panose="020B0604030504040204" pitchFamily="34" charset="0"/>
                  <a:cs typeface="Arial"/>
                </a:rPr>
                <a:t>Too </a:t>
              </a:r>
              <a:r>
                <a:rPr lang="en-US" sz="1200" spc="-35" dirty="0">
                  <a:solidFill>
                    <a:srgbClr val="4F4F4F"/>
                  </a:solidFill>
                  <a:latin typeface="Verdana" panose="020B0604030504040204" pitchFamily="34" charset="0"/>
                  <a:ea typeface="Verdana" panose="020B0604030504040204" pitchFamily="34" charset="0"/>
                  <a:cs typeface="Arial"/>
                </a:rPr>
                <a:t>many </a:t>
              </a:r>
              <a:r>
                <a:rPr lang="en-US" sz="1200" spc="5" dirty="0">
                  <a:solidFill>
                    <a:srgbClr val="4F4F4F"/>
                  </a:solidFill>
                  <a:latin typeface="Verdana" panose="020B0604030504040204" pitchFamily="34" charset="0"/>
                  <a:ea typeface="Verdana" panose="020B0604030504040204" pitchFamily="34" charset="0"/>
                  <a:cs typeface="Arial"/>
                </a:rPr>
                <a:t>will </a:t>
              </a:r>
              <a:r>
                <a:rPr lang="en-US" sz="1200" spc="-10" dirty="0">
                  <a:solidFill>
                    <a:srgbClr val="4F4F4F"/>
                  </a:solidFill>
                  <a:latin typeface="Verdana" panose="020B0604030504040204" pitchFamily="34" charset="0"/>
                  <a:ea typeface="Verdana" panose="020B0604030504040204" pitchFamily="34" charset="0"/>
                  <a:cs typeface="Arial"/>
                </a:rPr>
                <a:t>result </a:t>
              </a:r>
              <a:r>
                <a:rPr lang="en-US" sz="1200" spc="-5" dirty="0">
                  <a:solidFill>
                    <a:srgbClr val="4F4F4F"/>
                  </a:solidFill>
                  <a:latin typeface="Verdana" panose="020B0604030504040204" pitchFamily="34" charset="0"/>
                  <a:ea typeface="Verdana" panose="020B0604030504040204" pitchFamily="34" charset="0"/>
                  <a:cs typeface="Arial"/>
                </a:rPr>
                <a:t>in </a:t>
              </a:r>
              <a:r>
                <a:rPr lang="en-US" sz="1200" spc="-55" dirty="0">
                  <a:solidFill>
                    <a:srgbClr val="4F4F4F"/>
                  </a:solidFill>
                  <a:latin typeface="Verdana" panose="020B0604030504040204" pitchFamily="34" charset="0"/>
                  <a:ea typeface="Verdana" panose="020B0604030504040204" pitchFamily="34" charset="0"/>
                  <a:cs typeface="Arial"/>
                </a:rPr>
                <a:t>a </a:t>
              </a:r>
              <a:r>
                <a:rPr lang="en-US" sz="1200" spc="10" dirty="0">
                  <a:solidFill>
                    <a:srgbClr val="4F4F4F"/>
                  </a:solidFill>
                  <a:latin typeface="Verdana" panose="020B0604030504040204" pitchFamily="34" charset="0"/>
                  <a:ea typeface="Verdana" panose="020B0604030504040204" pitchFamily="34" charset="0"/>
                  <a:cs typeface="Arial"/>
                </a:rPr>
                <a:t>cluttered </a:t>
              </a:r>
              <a:r>
                <a:rPr lang="en-US" sz="1200" spc="-25" dirty="0">
                  <a:solidFill>
                    <a:srgbClr val="4F4F4F"/>
                  </a:solidFill>
                  <a:latin typeface="Verdana" panose="020B0604030504040204" pitchFamily="34" charset="0"/>
                  <a:ea typeface="Verdana" panose="020B0604030504040204" pitchFamily="34" charset="0"/>
                  <a:cs typeface="Arial"/>
                </a:rPr>
                <a:t>visual </a:t>
              </a:r>
              <a:r>
                <a:rPr lang="en-US" sz="1200" dirty="0">
                  <a:solidFill>
                    <a:srgbClr val="4F4F4F"/>
                  </a:solidFill>
                  <a:latin typeface="Verdana" panose="020B0604030504040204" pitchFamily="34" charset="0"/>
                  <a:ea typeface="Verdana" panose="020B0604030504040204" pitchFamily="34" charset="0"/>
                  <a:cs typeface="Arial"/>
                </a:rPr>
                <a:t>that</a:t>
              </a:r>
              <a:r>
                <a:rPr lang="en-US" sz="1200" spc="-100" dirty="0">
                  <a:solidFill>
                    <a:srgbClr val="4F4F4F"/>
                  </a:solidFill>
                  <a:latin typeface="Verdana" panose="020B0604030504040204" pitchFamily="34" charset="0"/>
                  <a:ea typeface="Verdana" panose="020B0604030504040204" pitchFamily="34" charset="0"/>
                  <a:cs typeface="Arial"/>
                </a:rPr>
                <a:t> </a:t>
              </a:r>
              <a:r>
                <a:rPr lang="en-US" sz="1200" spc="-30" dirty="0">
                  <a:solidFill>
                    <a:srgbClr val="4F4F4F"/>
                  </a:solidFill>
                  <a:latin typeface="Verdana" panose="020B0604030504040204" pitchFamily="34" charset="0"/>
                  <a:ea typeface="Verdana" panose="020B0604030504040204" pitchFamily="34" charset="0"/>
                  <a:cs typeface="Arial"/>
                </a:rPr>
                <a:t>is  </a:t>
              </a:r>
              <a:r>
                <a:rPr lang="en-US" sz="1200" spc="5" dirty="0">
                  <a:solidFill>
                    <a:srgbClr val="4F4F4F"/>
                  </a:solidFill>
                  <a:latin typeface="Verdana" panose="020B0604030504040204" pitchFamily="34" charset="0"/>
                  <a:ea typeface="Verdana" panose="020B0604030504040204" pitchFamily="34" charset="0"/>
                  <a:cs typeface="Arial"/>
                </a:rPr>
                <a:t>difficult </a:t>
              </a:r>
              <a:r>
                <a:rPr lang="en-US" sz="1200" spc="25" dirty="0">
                  <a:solidFill>
                    <a:srgbClr val="4F4F4F"/>
                  </a:solidFill>
                  <a:latin typeface="Verdana" panose="020B0604030504040204" pitchFamily="34" charset="0"/>
                  <a:ea typeface="Verdana" panose="020B0604030504040204" pitchFamily="34" charset="0"/>
                  <a:cs typeface="Arial"/>
                </a:rPr>
                <a:t>to</a:t>
              </a:r>
              <a:r>
                <a:rPr lang="en-US" sz="1200" spc="-80" dirty="0">
                  <a:solidFill>
                    <a:srgbClr val="4F4F4F"/>
                  </a:solidFill>
                  <a:latin typeface="Verdana" panose="020B0604030504040204" pitchFamily="34" charset="0"/>
                  <a:ea typeface="Verdana" panose="020B0604030504040204" pitchFamily="34" charset="0"/>
                  <a:cs typeface="Arial"/>
                </a:rPr>
                <a:t> </a:t>
              </a:r>
              <a:r>
                <a:rPr lang="en-US" sz="1200" spc="-20" dirty="0">
                  <a:solidFill>
                    <a:srgbClr val="4F4F4F"/>
                  </a:solidFill>
                  <a:latin typeface="Verdana" panose="020B0604030504040204" pitchFamily="34" charset="0"/>
                  <a:ea typeface="Verdana" panose="020B0604030504040204" pitchFamily="34" charset="0"/>
                  <a:cs typeface="Arial"/>
                </a:rPr>
                <a:t>decipher.</a:t>
              </a:r>
              <a:endParaRPr lang="en-US" sz="1200" dirty="0">
                <a:latin typeface="Verdana" panose="020B0604030504040204" pitchFamily="34" charset="0"/>
                <a:ea typeface="Verdana" panose="020B0604030504040204" pitchFamily="34" charset="0"/>
                <a:cs typeface="Arial"/>
              </a:endParaRPr>
            </a:p>
          </p:txBody>
        </p:sp>
        <p:sp>
          <p:nvSpPr>
            <p:cNvPr id="27" name="object 6">
              <a:extLst>
                <a:ext uri="{FF2B5EF4-FFF2-40B4-BE49-F238E27FC236}">
                  <a16:creationId xmlns:a16="http://schemas.microsoft.com/office/drawing/2014/main" id="{0609F495-4A47-4F75-9D5E-3DA5C7C34C5E}"/>
                </a:ext>
              </a:extLst>
            </p:cNvPr>
            <p:cNvSpPr txBox="1"/>
            <p:nvPr/>
          </p:nvSpPr>
          <p:spPr>
            <a:xfrm>
              <a:off x="6136828" y="5760992"/>
              <a:ext cx="3025101" cy="918200"/>
            </a:xfrm>
            <a:prstGeom prst="rect">
              <a:avLst/>
            </a:prstGeom>
          </p:spPr>
          <p:txBody>
            <a:bodyPr vert="horz" wrap="square" lIns="0" tIns="0" rIns="0" bIns="0" rtlCol="0">
              <a:spAutoFit/>
            </a:bodyPr>
            <a:lstStyle/>
            <a:p>
              <a:pPr marL="20320">
                <a:lnSpc>
                  <a:spcPct val="100000"/>
                </a:lnSpc>
                <a:spcBef>
                  <a:spcPts val="245"/>
                </a:spcBef>
              </a:pPr>
              <a:r>
                <a:rPr lang="en-US" sz="1100" b="1" spc="225" dirty="0">
                  <a:solidFill>
                    <a:srgbClr val="4F4F4F"/>
                  </a:solidFill>
                  <a:latin typeface="Verdana" panose="020B0604030504040204" pitchFamily="34" charset="0"/>
                  <a:ea typeface="Verdana" panose="020B0604030504040204" pitchFamily="34" charset="0"/>
                  <a:cs typeface="Calibri"/>
                </a:rPr>
                <a:t>DON’T USE AREA CHARTS TO DISPLAY DESCRETE DATA</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70"/>
                </a:spcBef>
              </a:pPr>
              <a:r>
                <a:rPr lang="en-US" sz="1200" spc="-40" dirty="0">
                  <a:solidFill>
                    <a:srgbClr val="4F4F4F"/>
                  </a:solidFill>
                  <a:latin typeface="Verdana" panose="020B0604030504040204" pitchFamily="34" charset="0"/>
                  <a:ea typeface="Verdana" panose="020B0604030504040204" pitchFamily="34" charset="0"/>
                  <a:cs typeface="Arial"/>
                </a:rPr>
                <a:t>The connected lines imply intermediate values, which only exist in continuous data</a:t>
              </a:r>
              <a:endParaRPr sz="1200" dirty="0">
                <a:latin typeface="Verdana" panose="020B0604030504040204" pitchFamily="34" charset="0"/>
                <a:ea typeface="Verdana" panose="020B0604030504040204" pitchFamily="34" charset="0"/>
                <a:cs typeface="Arial"/>
              </a:endParaRPr>
            </a:p>
          </p:txBody>
        </p:sp>
      </p:grpSp>
    </p:spTree>
    <p:extLst>
      <p:ext uri="{BB962C8B-B14F-4D97-AF65-F5344CB8AC3E}">
        <p14:creationId xmlns:p14="http://schemas.microsoft.com/office/powerpoint/2010/main" val="198530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Scatter Plots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14</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738664"/>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Scatter plots show the relationship between items based on two or more sets of variables. They effectively compare two or more data points with a large volume, revealing trends not shown through aggregate measures.</a:t>
            </a:r>
          </a:p>
        </p:txBody>
      </p:sp>
      <p:graphicFrame>
        <p:nvGraphicFramePr>
          <p:cNvPr id="6" name="Chart 5">
            <a:extLst>
              <a:ext uri="{FF2B5EF4-FFF2-40B4-BE49-F238E27FC236}">
                <a16:creationId xmlns:a16="http://schemas.microsoft.com/office/drawing/2014/main" id="{5C74DF00-771C-4A31-819C-9D640E697617}"/>
              </a:ext>
            </a:extLst>
          </p:cNvPr>
          <p:cNvGraphicFramePr/>
          <p:nvPr>
            <p:extLst>
              <p:ext uri="{D42A27DB-BD31-4B8C-83A1-F6EECF244321}">
                <p14:modId xmlns:p14="http://schemas.microsoft.com/office/powerpoint/2010/main" val="4039779389"/>
              </p:ext>
            </p:extLst>
          </p:nvPr>
        </p:nvGraphicFramePr>
        <p:xfrm>
          <a:off x="1216083" y="2474913"/>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22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Scatter Plots (best practices)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15</a:t>
            </a:fld>
            <a:endParaRPr lang="en-US"/>
          </a:p>
        </p:txBody>
      </p:sp>
      <p:sp>
        <p:nvSpPr>
          <p:cNvPr id="7" name="object 3">
            <a:extLst>
              <a:ext uri="{FF2B5EF4-FFF2-40B4-BE49-F238E27FC236}">
                <a16:creationId xmlns:a16="http://schemas.microsoft.com/office/drawing/2014/main" id="{8818B546-EE73-4BB4-A715-B7648722AE31}"/>
              </a:ext>
            </a:extLst>
          </p:cNvPr>
          <p:cNvSpPr txBox="1"/>
          <p:nvPr/>
        </p:nvSpPr>
        <p:spPr>
          <a:xfrm>
            <a:off x="430998" y="4012198"/>
            <a:ext cx="2343272" cy="922688"/>
          </a:xfrm>
          <a:prstGeom prst="rect">
            <a:avLst/>
          </a:prstGeom>
        </p:spPr>
        <p:txBody>
          <a:bodyPr vert="horz" wrap="square" lIns="0" tIns="29845" rIns="0" bIns="0" rtlCol="0">
            <a:spAutoFit/>
          </a:bodyPr>
          <a:lstStyle/>
          <a:p>
            <a:pPr marL="40640">
              <a:spcBef>
                <a:spcPts val="235"/>
              </a:spcBef>
            </a:pPr>
            <a:r>
              <a:rPr sz="1100" b="1" spc="195" dirty="0">
                <a:solidFill>
                  <a:srgbClr val="4F4F4F"/>
                </a:solidFill>
                <a:latin typeface="Verdana" panose="020B0604030504040204" pitchFamily="34" charset="0"/>
                <a:ea typeface="Verdana" panose="020B0604030504040204" pitchFamily="34" charset="0"/>
                <a:cs typeface="Calibri"/>
              </a:rPr>
              <a:t>START</a:t>
            </a:r>
            <a:r>
              <a:rPr sz="1100" b="1" spc="55" dirty="0">
                <a:solidFill>
                  <a:srgbClr val="4F4F4F"/>
                </a:solidFill>
                <a:latin typeface="Verdana" panose="020B0604030504040204" pitchFamily="34" charset="0"/>
                <a:ea typeface="Verdana" panose="020B0604030504040204" pitchFamily="34" charset="0"/>
                <a:cs typeface="Calibri"/>
              </a:rPr>
              <a:t> </a:t>
            </a:r>
            <a:r>
              <a:rPr sz="1100" b="1" spc="195" dirty="0">
                <a:solidFill>
                  <a:srgbClr val="4F4F4F"/>
                </a:solidFill>
                <a:latin typeface="Verdana" panose="020B0604030504040204" pitchFamily="34" charset="0"/>
                <a:ea typeface="Verdana" panose="020B0604030504040204" pitchFamily="34" charset="0"/>
                <a:cs typeface="Calibri"/>
              </a:rPr>
              <a:t>Y-AXIS</a:t>
            </a:r>
            <a:r>
              <a:rPr sz="1100" b="1" spc="60" dirty="0">
                <a:solidFill>
                  <a:srgbClr val="4F4F4F"/>
                </a:solidFill>
                <a:latin typeface="Verdana" panose="020B0604030504040204" pitchFamily="34" charset="0"/>
                <a:ea typeface="Verdana" panose="020B0604030504040204" pitchFamily="34" charset="0"/>
                <a:cs typeface="Calibri"/>
              </a:rPr>
              <a:t> </a:t>
            </a:r>
            <a:r>
              <a:rPr sz="1100" b="1" spc="185" dirty="0">
                <a:solidFill>
                  <a:srgbClr val="4F4F4F"/>
                </a:solidFill>
                <a:latin typeface="Verdana" panose="020B0604030504040204" pitchFamily="34" charset="0"/>
                <a:ea typeface="Verdana" panose="020B0604030504040204" pitchFamily="34" charset="0"/>
                <a:cs typeface="Calibri"/>
              </a:rPr>
              <a:t>VALUE</a:t>
            </a:r>
            <a:r>
              <a:rPr sz="1100" b="1" spc="60" dirty="0">
                <a:solidFill>
                  <a:srgbClr val="4F4F4F"/>
                </a:solidFill>
                <a:latin typeface="Verdana" panose="020B0604030504040204" pitchFamily="34" charset="0"/>
                <a:ea typeface="Verdana" panose="020B0604030504040204" pitchFamily="34" charset="0"/>
                <a:cs typeface="Calibri"/>
              </a:rPr>
              <a:t> </a:t>
            </a:r>
            <a:r>
              <a:rPr sz="1100" b="1" spc="155" dirty="0">
                <a:solidFill>
                  <a:srgbClr val="4F4F4F"/>
                </a:solidFill>
                <a:latin typeface="Verdana" panose="020B0604030504040204" pitchFamily="34" charset="0"/>
                <a:ea typeface="Verdana" panose="020B0604030504040204" pitchFamily="34" charset="0"/>
                <a:cs typeface="Calibri"/>
              </a:rPr>
              <a:t>AT</a:t>
            </a:r>
            <a:r>
              <a:rPr sz="1100" b="1" spc="55" dirty="0">
                <a:solidFill>
                  <a:srgbClr val="4F4F4F"/>
                </a:solidFill>
                <a:latin typeface="Verdana" panose="020B0604030504040204" pitchFamily="34" charset="0"/>
                <a:ea typeface="Verdana" panose="020B0604030504040204" pitchFamily="34" charset="0"/>
                <a:cs typeface="Calibri"/>
              </a:rPr>
              <a:t> </a:t>
            </a:r>
            <a:r>
              <a:rPr sz="1100" b="1" spc="290" dirty="0">
                <a:solidFill>
                  <a:srgbClr val="4F4F4F"/>
                </a:solidFill>
                <a:latin typeface="Verdana" panose="020B0604030504040204" pitchFamily="34" charset="0"/>
                <a:ea typeface="Verdana" panose="020B0604030504040204" pitchFamily="34" charset="0"/>
                <a:cs typeface="Calibri"/>
              </a:rPr>
              <a:t>0</a:t>
            </a:r>
            <a:endParaRPr sz="1100" dirty="0">
              <a:latin typeface="Verdana" panose="020B0604030504040204" pitchFamily="34" charset="0"/>
              <a:ea typeface="Verdana" panose="020B0604030504040204" pitchFamily="34" charset="0"/>
              <a:cs typeface="Calibri"/>
            </a:endParaRPr>
          </a:p>
          <a:p>
            <a:pPr marL="12700" marR="5080">
              <a:spcBef>
                <a:spcPts val="35"/>
              </a:spcBef>
            </a:pPr>
            <a:r>
              <a:rPr sz="1200" spc="-20" dirty="0">
                <a:solidFill>
                  <a:srgbClr val="4F4F4F"/>
                </a:solidFill>
                <a:latin typeface="Verdana" panose="020B0604030504040204" pitchFamily="34" charset="0"/>
                <a:ea typeface="Verdana" panose="020B0604030504040204" pitchFamily="34" charset="0"/>
                <a:cs typeface="Arial"/>
              </a:rPr>
              <a:t>Starting </a:t>
            </a:r>
            <a:r>
              <a:rPr sz="1200" spc="10" dirty="0">
                <a:solidFill>
                  <a:srgbClr val="4F4F4F"/>
                </a:solidFill>
                <a:latin typeface="Verdana" panose="020B0604030504040204" pitchFamily="34" charset="0"/>
                <a:ea typeface="Verdana" panose="020B0604030504040204" pitchFamily="34" charset="0"/>
                <a:cs typeface="Arial"/>
              </a:rPr>
              <a:t>the </a:t>
            </a:r>
            <a:r>
              <a:rPr sz="1200" spc="-35" dirty="0">
                <a:solidFill>
                  <a:srgbClr val="4F4F4F"/>
                </a:solidFill>
                <a:latin typeface="Verdana" panose="020B0604030504040204" pitchFamily="34" charset="0"/>
                <a:ea typeface="Verdana" panose="020B0604030504040204" pitchFamily="34" charset="0"/>
                <a:cs typeface="Arial"/>
              </a:rPr>
              <a:t>axis </a:t>
            </a:r>
            <a:r>
              <a:rPr sz="1200" dirty="0">
                <a:solidFill>
                  <a:srgbClr val="4F4F4F"/>
                </a:solidFill>
                <a:latin typeface="Verdana" panose="020B0604030504040204" pitchFamily="34" charset="0"/>
                <a:ea typeface="Verdana" panose="020B0604030504040204" pitchFamily="34" charset="0"/>
                <a:cs typeface="Arial"/>
              </a:rPr>
              <a:t>above </a:t>
            </a:r>
            <a:r>
              <a:rPr sz="1200" spc="-5" dirty="0">
                <a:solidFill>
                  <a:srgbClr val="4F4F4F"/>
                </a:solidFill>
                <a:latin typeface="Verdana" panose="020B0604030504040204" pitchFamily="34" charset="0"/>
                <a:ea typeface="Verdana" panose="020B0604030504040204" pitchFamily="34" charset="0"/>
                <a:cs typeface="Arial"/>
              </a:rPr>
              <a:t>zero </a:t>
            </a:r>
            <a:r>
              <a:rPr sz="1200" spc="-10" dirty="0">
                <a:solidFill>
                  <a:srgbClr val="4F4F4F"/>
                </a:solidFill>
                <a:latin typeface="Verdana" panose="020B0604030504040204" pitchFamily="34" charset="0"/>
                <a:ea typeface="Verdana" panose="020B0604030504040204" pitchFamily="34" charset="0"/>
                <a:cs typeface="Arial"/>
              </a:rPr>
              <a:t>truncates</a:t>
            </a:r>
            <a:r>
              <a:rPr sz="1200" spc="-204"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the</a:t>
            </a:r>
            <a:r>
              <a:rPr lang="en-US" sz="1200" spc="10" dirty="0">
                <a:solidFill>
                  <a:srgbClr val="4F4F4F"/>
                </a:solidFill>
                <a:latin typeface="Verdana" panose="020B0604030504040204" pitchFamily="34" charset="0"/>
                <a:ea typeface="Verdana" panose="020B0604030504040204" pitchFamily="34" charset="0"/>
                <a:cs typeface="Arial"/>
              </a:rPr>
              <a:t> </a:t>
            </a:r>
            <a:r>
              <a:rPr sz="1200" spc="-15" dirty="0">
                <a:solidFill>
                  <a:srgbClr val="4F4F4F"/>
                </a:solidFill>
                <a:latin typeface="Verdana" panose="020B0604030504040204" pitchFamily="34" charset="0"/>
                <a:ea typeface="Verdana" panose="020B0604030504040204" pitchFamily="34" charset="0"/>
                <a:cs typeface="Arial"/>
              </a:rPr>
              <a:t>visualization </a:t>
            </a:r>
            <a:r>
              <a:rPr sz="1200" spc="15" dirty="0">
                <a:solidFill>
                  <a:srgbClr val="4F4F4F"/>
                </a:solidFill>
                <a:latin typeface="Verdana" panose="020B0604030504040204" pitchFamily="34" charset="0"/>
                <a:ea typeface="Verdana" panose="020B0604030504040204" pitchFamily="34" charset="0"/>
                <a:cs typeface="Arial"/>
              </a:rPr>
              <a:t>of</a:t>
            </a:r>
            <a:r>
              <a:rPr sz="1200" spc="-60"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values.</a:t>
            </a:r>
            <a:endParaRPr sz="1200" dirty="0">
              <a:latin typeface="Verdana" panose="020B0604030504040204" pitchFamily="34" charset="0"/>
              <a:ea typeface="Verdana" panose="020B0604030504040204" pitchFamily="34" charset="0"/>
              <a:cs typeface="Arial"/>
            </a:endParaRPr>
          </a:p>
        </p:txBody>
      </p:sp>
      <p:sp>
        <p:nvSpPr>
          <p:cNvPr id="9" name="object 6">
            <a:extLst>
              <a:ext uri="{FF2B5EF4-FFF2-40B4-BE49-F238E27FC236}">
                <a16:creationId xmlns:a16="http://schemas.microsoft.com/office/drawing/2014/main" id="{75D569C9-113D-4747-AA3B-2AA6833F8DFE}"/>
              </a:ext>
            </a:extLst>
          </p:cNvPr>
          <p:cNvSpPr txBox="1"/>
          <p:nvPr/>
        </p:nvSpPr>
        <p:spPr>
          <a:xfrm>
            <a:off x="3419882" y="4012198"/>
            <a:ext cx="2428865" cy="931024"/>
          </a:xfrm>
          <a:prstGeom prst="rect">
            <a:avLst/>
          </a:prstGeom>
        </p:spPr>
        <p:txBody>
          <a:bodyPr vert="horz" wrap="square" lIns="0" tIns="25400" rIns="0" bIns="0" rtlCol="0">
            <a:spAutoFit/>
          </a:bodyPr>
          <a:lstStyle/>
          <a:p>
            <a:pPr marL="12700">
              <a:lnSpc>
                <a:spcPct val="100000"/>
              </a:lnSpc>
              <a:spcBef>
                <a:spcPts val="200"/>
              </a:spcBef>
            </a:pPr>
            <a:r>
              <a:rPr sz="1100" b="1" spc="215" dirty="0">
                <a:solidFill>
                  <a:srgbClr val="4F4F4F"/>
                </a:solidFill>
                <a:latin typeface="Verdana" panose="020B0604030504040204" pitchFamily="34" charset="0"/>
                <a:ea typeface="Verdana" panose="020B0604030504040204" pitchFamily="34" charset="0"/>
                <a:cs typeface="Calibri"/>
              </a:rPr>
              <a:t>INCLUDE </a:t>
            </a:r>
            <a:r>
              <a:rPr sz="1100" b="1" spc="220" dirty="0">
                <a:solidFill>
                  <a:srgbClr val="4F4F4F"/>
                </a:solidFill>
                <a:latin typeface="Verdana" panose="020B0604030504040204" pitchFamily="34" charset="0"/>
                <a:ea typeface="Verdana" panose="020B0604030504040204" pitchFamily="34" charset="0"/>
                <a:cs typeface="Calibri"/>
              </a:rPr>
              <a:t>MORE</a:t>
            </a:r>
            <a:r>
              <a:rPr sz="1100" b="1" spc="-100" dirty="0">
                <a:solidFill>
                  <a:srgbClr val="4F4F4F"/>
                </a:solidFill>
                <a:latin typeface="Verdana" panose="020B0604030504040204" pitchFamily="34" charset="0"/>
                <a:ea typeface="Verdana" panose="020B0604030504040204" pitchFamily="34" charset="0"/>
                <a:cs typeface="Calibri"/>
              </a:rPr>
              <a:t> </a:t>
            </a:r>
            <a:r>
              <a:rPr sz="1100" b="1" spc="204" dirty="0">
                <a:solidFill>
                  <a:srgbClr val="4F4F4F"/>
                </a:solidFill>
                <a:latin typeface="Verdana" panose="020B0604030504040204" pitchFamily="34" charset="0"/>
                <a:ea typeface="Verdana" panose="020B0604030504040204" pitchFamily="34" charset="0"/>
                <a:cs typeface="Calibri"/>
              </a:rPr>
              <a:t>VARIABLES</a:t>
            </a:r>
            <a:endParaRPr sz="1100" dirty="0">
              <a:latin typeface="Verdana" panose="020B0604030504040204" pitchFamily="34" charset="0"/>
              <a:ea typeface="Verdana" panose="020B0604030504040204" pitchFamily="34" charset="0"/>
              <a:cs typeface="Calibri"/>
            </a:endParaRPr>
          </a:p>
          <a:p>
            <a:pPr marL="12700">
              <a:lnSpc>
                <a:spcPct val="100000"/>
              </a:lnSpc>
              <a:spcBef>
                <a:spcPts val="110"/>
              </a:spcBef>
            </a:pPr>
            <a:r>
              <a:rPr sz="1200" spc="-30" dirty="0">
                <a:solidFill>
                  <a:srgbClr val="4F4F4F"/>
                </a:solidFill>
                <a:latin typeface="Verdana" panose="020B0604030504040204" pitchFamily="34" charset="0"/>
                <a:ea typeface="Verdana" panose="020B0604030504040204" pitchFamily="34" charset="0"/>
                <a:cs typeface="Arial"/>
              </a:rPr>
              <a:t>Use </a:t>
            </a:r>
            <a:r>
              <a:rPr sz="1200" spc="-25" dirty="0">
                <a:solidFill>
                  <a:srgbClr val="4F4F4F"/>
                </a:solidFill>
                <a:latin typeface="Verdana" panose="020B0604030504040204" pitchFamily="34" charset="0"/>
                <a:ea typeface="Verdana" panose="020B0604030504040204" pitchFamily="34" charset="0"/>
                <a:cs typeface="Arial"/>
              </a:rPr>
              <a:t>size </a:t>
            </a:r>
            <a:r>
              <a:rPr sz="1200" spc="-10" dirty="0">
                <a:solidFill>
                  <a:srgbClr val="4F4F4F"/>
                </a:solidFill>
                <a:latin typeface="Verdana" panose="020B0604030504040204" pitchFamily="34" charset="0"/>
                <a:ea typeface="Verdana" panose="020B0604030504040204" pitchFamily="34" charset="0"/>
                <a:cs typeface="Arial"/>
              </a:rPr>
              <a:t>and </a:t>
            </a:r>
            <a:r>
              <a:rPr sz="1200" spc="30" dirty="0">
                <a:solidFill>
                  <a:srgbClr val="4F4F4F"/>
                </a:solidFill>
                <a:latin typeface="Verdana" panose="020B0604030504040204" pitchFamily="34" charset="0"/>
                <a:ea typeface="Verdana" panose="020B0604030504040204" pitchFamily="34" charset="0"/>
                <a:cs typeface="Arial"/>
              </a:rPr>
              <a:t>dot </a:t>
            </a:r>
            <a:r>
              <a:rPr sz="1200" spc="5" dirty="0">
                <a:solidFill>
                  <a:srgbClr val="4F4F4F"/>
                </a:solidFill>
                <a:latin typeface="Verdana" panose="020B0604030504040204" pitchFamily="34" charset="0"/>
                <a:ea typeface="Verdana" panose="020B0604030504040204" pitchFamily="34" charset="0"/>
                <a:cs typeface="Arial"/>
              </a:rPr>
              <a:t>color </a:t>
            </a:r>
            <a:r>
              <a:rPr sz="1200" spc="25" dirty="0">
                <a:solidFill>
                  <a:srgbClr val="4F4F4F"/>
                </a:solidFill>
                <a:latin typeface="Verdana" panose="020B0604030504040204" pitchFamily="34" charset="0"/>
                <a:ea typeface="Verdana" panose="020B0604030504040204" pitchFamily="34" charset="0"/>
                <a:cs typeface="Arial"/>
              </a:rPr>
              <a:t>to </a:t>
            </a:r>
            <a:r>
              <a:rPr sz="1200" spc="10" dirty="0">
                <a:solidFill>
                  <a:srgbClr val="4F4F4F"/>
                </a:solidFill>
                <a:latin typeface="Verdana" panose="020B0604030504040204" pitchFamily="34" charset="0"/>
                <a:ea typeface="Verdana" panose="020B0604030504040204" pitchFamily="34" charset="0"/>
                <a:cs typeface="Arial"/>
              </a:rPr>
              <a:t>encode</a:t>
            </a:r>
            <a:r>
              <a:rPr sz="1200" spc="-254" dirty="0">
                <a:solidFill>
                  <a:srgbClr val="4F4F4F"/>
                </a:solidFill>
                <a:latin typeface="Verdana" panose="020B0604030504040204" pitchFamily="34" charset="0"/>
                <a:ea typeface="Verdana" panose="020B0604030504040204" pitchFamily="34" charset="0"/>
                <a:cs typeface="Arial"/>
              </a:rPr>
              <a:t> </a:t>
            </a:r>
            <a:r>
              <a:rPr sz="1200" dirty="0">
                <a:solidFill>
                  <a:srgbClr val="4F4F4F"/>
                </a:solidFill>
                <a:latin typeface="Verdana" panose="020B0604030504040204" pitchFamily="34" charset="0"/>
                <a:ea typeface="Verdana" panose="020B0604030504040204" pitchFamily="34" charset="0"/>
                <a:cs typeface="Arial"/>
              </a:rPr>
              <a:t>additional</a:t>
            </a:r>
            <a:r>
              <a:rPr lang="en-US" sz="1200"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data</a:t>
            </a:r>
            <a:r>
              <a:rPr sz="1200" spc="-40" dirty="0">
                <a:solidFill>
                  <a:srgbClr val="4F4F4F"/>
                </a:solidFill>
                <a:latin typeface="Verdana" panose="020B0604030504040204" pitchFamily="34" charset="0"/>
                <a:ea typeface="Verdana" panose="020B0604030504040204" pitchFamily="34" charset="0"/>
                <a:cs typeface="Arial"/>
              </a:rPr>
              <a:t> </a:t>
            </a:r>
            <a:r>
              <a:rPr sz="1200" spc="-25" dirty="0">
                <a:solidFill>
                  <a:srgbClr val="4F4F4F"/>
                </a:solidFill>
                <a:latin typeface="Verdana" panose="020B0604030504040204" pitchFamily="34" charset="0"/>
                <a:ea typeface="Verdana" panose="020B0604030504040204" pitchFamily="34" charset="0"/>
                <a:cs typeface="Arial"/>
              </a:rPr>
              <a:t>variables.</a:t>
            </a:r>
            <a:endParaRPr sz="1200" dirty="0">
              <a:latin typeface="Verdana" panose="020B0604030504040204" pitchFamily="34" charset="0"/>
              <a:ea typeface="Verdana" panose="020B0604030504040204" pitchFamily="34" charset="0"/>
              <a:cs typeface="Arial"/>
            </a:endParaRPr>
          </a:p>
        </p:txBody>
      </p:sp>
      <p:grpSp>
        <p:nvGrpSpPr>
          <p:cNvPr id="425" name="Group 424">
            <a:extLst>
              <a:ext uri="{FF2B5EF4-FFF2-40B4-BE49-F238E27FC236}">
                <a16:creationId xmlns:a16="http://schemas.microsoft.com/office/drawing/2014/main" id="{DA818642-CF45-446F-AC93-4804294D1262}"/>
              </a:ext>
            </a:extLst>
          </p:cNvPr>
          <p:cNvGrpSpPr/>
          <p:nvPr/>
        </p:nvGrpSpPr>
        <p:grpSpPr>
          <a:xfrm>
            <a:off x="3184483" y="2568103"/>
            <a:ext cx="2775034" cy="1303024"/>
            <a:chOff x="2811694" y="1313625"/>
            <a:chExt cx="2524099" cy="1185197"/>
          </a:xfrm>
        </p:grpSpPr>
        <p:sp>
          <p:nvSpPr>
            <p:cNvPr id="12" name="object 12">
              <a:extLst>
                <a:ext uri="{FF2B5EF4-FFF2-40B4-BE49-F238E27FC236}">
                  <a16:creationId xmlns:a16="http://schemas.microsoft.com/office/drawing/2014/main" id="{5CEC39EB-9158-4AE3-AE12-6CFFB53155A5}"/>
                </a:ext>
              </a:extLst>
            </p:cNvPr>
            <p:cNvSpPr/>
            <p:nvPr/>
          </p:nvSpPr>
          <p:spPr>
            <a:xfrm>
              <a:off x="2811694" y="1313625"/>
              <a:ext cx="2524099" cy="1185197"/>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5" name="object 16">
              <a:extLst>
                <a:ext uri="{FF2B5EF4-FFF2-40B4-BE49-F238E27FC236}">
                  <a16:creationId xmlns:a16="http://schemas.microsoft.com/office/drawing/2014/main" id="{CBF3D554-61D5-4AA4-BD90-12DA31375429}"/>
                </a:ext>
              </a:extLst>
            </p:cNvPr>
            <p:cNvSpPr/>
            <p:nvPr/>
          </p:nvSpPr>
          <p:spPr>
            <a:xfrm>
              <a:off x="5097708" y="1445016"/>
              <a:ext cx="137332" cy="114944"/>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8" name="object 20">
              <a:extLst>
                <a:ext uri="{FF2B5EF4-FFF2-40B4-BE49-F238E27FC236}">
                  <a16:creationId xmlns:a16="http://schemas.microsoft.com/office/drawing/2014/main" id="{36731565-216C-4494-B186-8B1A031B2054}"/>
                </a:ext>
              </a:extLst>
            </p:cNvPr>
            <p:cNvSpPr/>
            <p:nvPr/>
          </p:nvSpPr>
          <p:spPr>
            <a:xfrm>
              <a:off x="3750908" y="1439237"/>
              <a:ext cx="120551" cy="120551"/>
            </a:xfrm>
            <a:prstGeom prst="rect">
              <a:avLst/>
            </a:prstGeom>
            <a:blipFill>
              <a:blip r:embed="rId3" cstate="print"/>
              <a:stretch>
                <a:fillRect/>
              </a:stretch>
            </a:blipFill>
          </p:spPr>
          <p:txBody>
            <a:bodyPr wrap="square" lIns="0" tIns="0" rIns="0" bIns="0" rtlCol="0"/>
            <a:lstStyle/>
            <a:p>
              <a:endParaRPr/>
            </a:p>
          </p:txBody>
        </p:sp>
        <p:sp>
          <p:nvSpPr>
            <p:cNvPr id="21" name="object 24">
              <a:extLst>
                <a:ext uri="{FF2B5EF4-FFF2-40B4-BE49-F238E27FC236}">
                  <a16:creationId xmlns:a16="http://schemas.microsoft.com/office/drawing/2014/main" id="{3E93F5CF-FD67-45E1-8511-C9312821E087}"/>
                </a:ext>
              </a:extLst>
            </p:cNvPr>
            <p:cNvSpPr/>
            <p:nvPr/>
          </p:nvSpPr>
          <p:spPr>
            <a:xfrm>
              <a:off x="4076558" y="1445013"/>
              <a:ext cx="0" cy="922562"/>
            </a:xfrm>
            <a:custGeom>
              <a:avLst/>
              <a:gdLst/>
              <a:ahLst/>
              <a:cxnLst/>
              <a:rect l="l" t="t" r="r" b="b"/>
              <a:pathLst>
                <a:path h="1753235">
                  <a:moveTo>
                    <a:pt x="0" y="0"/>
                  </a:moveTo>
                  <a:lnTo>
                    <a:pt x="0" y="1752752"/>
                  </a:lnTo>
                </a:path>
              </a:pathLst>
            </a:custGeom>
            <a:ln w="50800">
              <a:solidFill>
                <a:srgbClr val="FFFFFF"/>
              </a:solidFill>
            </a:ln>
          </p:spPr>
          <p:txBody>
            <a:bodyPr wrap="square" lIns="0" tIns="0" rIns="0" bIns="0" rtlCol="0"/>
            <a:lstStyle/>
            <a:p>
              <a:endParaRPr/>
            </a:p>
          </p:txBody>
        </p:sp>
        <p:sp>
          <p:nvSpPr>
            <p:cNvPr id="22" name="object 25">
              <a:extLst>
                <a:ext uri="{FF2B5EF4-FFF2-40B4-BE49-F238E27FC236}">
                  <a16:creationId xmlns:a16="http://schemas.microsoft.com/office/drawing/2014/main" id="{81E529E3-A4B2-43AE-AB24-BCFC853B4DD3}"/>
                </a:ext>
              </a:extLst>
            </p:cNvPr>
            <p:cNvSpPr/>
            <p:nvPr/>
          </p:nvSpPr>
          <p:spPr>
            <a:xfrm>
              <a:off x="2911898" y="1439237"/>
              <a:ext cx="948960" cy="94896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23" name="object 26">
              <a:extLst>
                <a:ext uri="{FF2B5EF4-FFF2-40B4-BE49-F238E27FC236}">
                  <a16:creationId xmlns:a16="http://schemas.microsoft.com/office/drawing/2014/main" id="{D66929B4-7967-45A0-8863-4107FC371E89}"/>
                </a:ext>
              </a:extLst>
            </p:cNvPr>
            <p:cNvSpPr/>
            <p:nvPr/>
          </p:nvSpPr>
          <p:spPr>
            <a:xfrm>
              <a:off x="3197620"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4" name="object 27">
              <a:extLst>
                <a:ext uri="{FF2B5EF4-FFF2-40B4-BE49-F238E27FC236}">
                  <a16:creationId xmlns:a16="http://schemas.microsoft.com/office/drawing/2014/main" id="{2FE0D55D-761B-4DDF-9528-24339FA59B54}"/>
                </a:ext>
              </a:extLst>
            </p:cNvPr>
            <p:cNvSpPr/>
            <p:nvPr/>
          </p:nvSpPr>
          <p:spPr>
            <a:xfrm>
              <a:off x="3237717"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 name="object 28">
              <a:extLst>
                <a:ext uri="{FF2B5EF4-FFF2-40B4-BE49-F238E27FC236}">
                  <a16:creationId xmlns:a16="http://schemas.microsoft.com/office/drawing/2014/main" id="{F0BA94EC-FBDE-4335-B8C2-731530453A84}"/>
                </a:ext>
              </a:extLst>
            </p:cNvPr>
            <p:cNvSpPr/>
            <p:nvPr/>
          </p:nvSpPr>
          <p:spPr>
            <a:xfrm>
              <a:off x="3277814"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 name="object 29">
              <a:extLst>
                <a:ext uri="{FF2B5EF4-FFF2-40B4-BE49-F238E27FC236}">
                  <a16:creationId xmlns:a16="http://schemas.microsoft.com/office/drawing/2014/main" id="{5858050B-199F-4995-BCDB-AC607DE34417}"/>
                </a:ext>
              </a:extLst>
            </p:cNvPr>
            <p:cNvSpPr/>
            <p:nvPr/>
          </p:nvSpPr>
          <p:spPr>
            <a:xfrm>
              <a:off x="3317910"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7" name="object 30">
              <a:extLst>
                <a:ext uri="{FF2B5EF4-FFF2-40B4-BE49-F238E27FC236}">
                  <a16:creationId xmlns:a16="http://schemas.microsoft.com/office/drawing/2014/main" id="{41EB8955-C2DB-434B-8D39-FEBD5FD52D9C}"/>
                </a:ext>
              </a:extLst>
            </p:cNvPr>
            <p:cNvSpPr/>
            <p:nvPr/>
          </p:nvSpPr>
          <p:spPr>
            <a:xfrm>
              <a:off x="3358007"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9" name="object 31">
              <a:extLst>
                <a:ext uri="{FF2B5EF4-FFF2-40B4-BE49-F238E27FC236}">
                  <a16:creationId xmlns:a16="http://schemas.microsoft.com/office/drawing/2014/main" id="{BDF1BF03-419D-47B2-A5C1-AD256CBBD4E3}"/>
                </a:ext>
              </a:extLst>
            </p:cNvPr>
            <p:cNvSpPr/>
            <p:nvPr/>
          </p:nvSpPr>
          <p:spPr>
            <a:xfrm>
              <a:off x="3398104"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0" name="object 32">
              <a:extLst>
                <a:ext uri="{FF2B5EF4-FFF2-40B4-BE49-F238E27FC236}">
                  <a16:creationId xmlns:a16="http://schemas.microsoft.com/office/drawing/2014/main" id="{6E383CD9-CC6E-4BB4-B93F-EB386A27CE3D}"/>
                </a:ext>
              </a:extLst>
            </p:cNvPr>
            <p:cNvSpPr/>
            <p:nvPr/>
          </p:nvSpPr>
          <p:spPr>
            <a:xfrm>
              <a:off x="3438201"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1" name="object 33">
              <a:extLst>
                <a:ext uri="{FF2B5EF4-FFF2-40B4-BE49-F238E27FC236}">
                  <a16:creationId xmlns:a16="http://schemas.microsoft.com/office/drawing/2014/main" id="{AF3D628D-5653-443B-B9FB-CB0129007F25}"/>
                </a:ext>
              </a:extLst>
            </p:cNvPr>
            <p:cNvSpPr/>
            <p:nvPr/>
          </p:nvSpPr>
          <p:spPr>
            <a:xfrm>
              <a:off x="3478298"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2" name="object 34">
              <a:extLst>
                <a:ext uri="{FF2B5EF4-FFF2-40B4-BE49-F238E27FC236}">
                  <a16:creationId xmlns:a16="http://schemas.microsoft.com/office/drawing/2014/main" id="{6C47E90B-D84A-4AE0-B81D-A1D35C474815}"/>
                </a:ext>
              </a:extLst>
            </p:cNvPr>
            <p:cNvSpPr/>
            <p:nvPr/>
          </p:nvSpPr>
          <p:spPr>
            <a:xfrm>
              <a:off x="3518395"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3" name="object 35">
              <a:extLst>
                <a:ext uri="{FF2B5EF4-FFF2-40B4-BE49-F238E27FC236}">
                  <a16:creationId xmlns:a16="http://schemas.microsoft.com/office/drawing/2014/main" id="{6342C519-9AE5-4B05-8C2A-7AF5BEEDBCD8}"/>
                </a:ext>
              </a:extLst>
            </p:cNvPr>
            <p:cNvSpPr/>
            <p:nvPr/>
          </p:nvSpPr>
          <p:spPr>
            <a:xfrm>
              <a:off x="3558492"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4" name="object 36">
              <a:extLst>
                <a:ext uri="{FF2B5EF4-FFF2-40B4-BE49-F238E27FC236}">
                  <a16:creationId xmlns:a16="http://schemas.microsoft.com/office/drawing/2014/main" id="{5BE1F762-B857-4F94-B520-10C8EA33DF84}"/>
                </a:ext>
              </a:extLst>
            </p:cNvPr>
            <p:cNvSpPr/>
            <p:nvPr/>
          </p:nvSpPr>
          <p:spPr>
            <a:xfrm>
              <a:off x="3598589"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5" name="object 37">
              <a:extLst>
                <a:ext uri="{FF2B5EF4-FFF2-40B4-BE49-F238E27FC236}">
                  <a16:creationId xmlns:a16="http://schemas.microsoft.com/office/drawing/2014/main" id="{3E155370-EA46-4025-BDBE-AD33EC956DA8}"/>
                </a:ext>
              </a:extLst>
            </p:cNvPr>
            <p:cNvSpPr/>
            <p:nvPr/>
          </p:nvSpPr>
          <p:spPr>
            <a:xfrm>
              <a:off x="3638686"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 name="object 38">
              <a:extLst>
                <a:ext uri="{FF2B5EF4-FFF2-40B4-BE49-F238E27FC236}">
                  <a16:creationId xmlns:a16="http://schemas.microsoft.com/office/drawing/2014/main" id="{8ADDBCF2-318E-42CD-95BF-759031988322}"/>
                </a:ext>
              </a:extLst>
            </p:cNvPr>
            <p:cNvSpPr/>
            <p:nvPr/>
          </p:nvSpPr>
          <p:spPr>
            <a:xfrm>
              <a:off x="3678782"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7" name="object 39">
              <a:extLst>
                <a:ext uri="{FF2B5EF4-FFF2-40B4-BE49-F238E27FC236}">
                  <a16:creationId xmlns:a16="http://schemas.microsoft.com/office/drawing/2014/main" id="{2299B86D-E0E7-4484-A439-DFD0ADD80D75}"/>
                </a:ext>
              </a:extLst>
            </p:cNvPr>
            <p:cNvSpPr/>
            <p:nvPr/>
          </p:nvSpPr>
          <p:spPr>
            <a:xfrm>
              <a:off x="3718879"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 name="object 40">
              <a:extLst>
                <a:ext uri="{FF2B5EF4-FFF2-40B4-BE49-F238E27FC236}">
                  <a16:creationId xmlns:a16="http://schemas.microsoft.com/office/drawing/2014/main" id="{42E4D667-B277-4803-A7BD-91218649FABF}"/>
                </a:ext>
              </a:extLst>
            </p:cNvPr>
            <p:cNvSpPr/>
            <p:nvPr/>
          </p:nvSpPr>
          <p:spPr>
            <a:xfrm>
              <a:off x="3758976"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 name="object 41">
              <a:extLst>
                <a:ext uri="{FF2B5EF4-FFF2-40B4-BE49-F238E27FC236}">
                  <a16:creationId xmlns:a16="http://schemas.microsoft.com/office/drawing/2014/main" id="{BBEEE433-6921-4C08-8808-E56DBD980BD9}"/>
                </a:ext>
              </a:extLst>
            </p:cNvPr>
            <p:cNvSpPr/>
            <p:nvPr/>
          </p:nvSpPr>
          <p:spPr>
            <a:xfrm>
              <a:off x="3799073"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40" name="object 42">
              <a:extLst>
                <a:ext uri="{FF2B5EF4-FFF2-40B4-BE49-F238E27FC236}">
                  <a16:creationId xmlns:a16="http://schemas.microsoft.com/office/drawing/2014/main" id="{DD985409-93CF-4164-8D48-D99812E5E82F}"/>
                </a:ext>
              </a:extLst>
            </p:cNvPr>
            <p:cNvSpPr/>
            <p:nvPr/>
          </p:nvSpPr>
          <p:spPr>
            <a:xfrm>
              <a:off x="3839170" y="197196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41" name="object 43">
              <a:extLst>
                <a:ext uri="{FF2B5EF4-FFF2-40B4-BE49-F238E27FC236}">
                  <a16:creationId xmlns:a16="http://schemas.microsoft.com/office/drawing/2014/main" id="{2485064E-5BBD-4E4D-A19A-C0E0585EB192}"/>
                </a:ext>
              </a:extLst>
            </p:cNvPr>
            <p:cNvSpPr/>
            <p:nvPr/>
          </p:nvSpPr>
          <p:spPr>
            <a:xfrm>
              <a:off x="3190937" y="2189173"/>
              <a:ext cx="581405" cy="0"/>
            </a:xfrm>
            <a:custGeom>
              <a:avLst/>
              <a:gdLst/>
              <a:ahLst/>
              <a:cxnLst/>
              <a:rect l="l" t="t" r="r" b="b"/>
              <a:pathLst>
                <a:path w="1104900">
                  <a:moveTo>
                    <a:pt x="0" y="0"/>
                  </a:moveTo>
                  <a:lnTo>
                    <a:pt x="1104824" y="0"/>
                  </a:lnTo>
                </a:path>
              </a:pathLst>
            </a:custGeom>
            <a:ln w="11429">
              <a:solidFill>
                <a:srgbClr val="F27521"/>
              </a:solidFill>
            </a:ln>
          </p:spPr>
          <p:txBody>
            <a:bodyPr wrap="square" lIns="0" tIns="0" rIns="0" bIns="0" rtlCol="0"/>
            <a:lstStyle/>
            <a:p>
              <a:endParaRPr/>
            </a:p>
          </p:txBody>
        </p:sp>
        <p:sp>
          <p:nvSpPr>
            <p:cNvPr id="42" name="object 44">
              <a:extLst>
                <a:ext uri="{FF2B5EF4-FFF2-40B4-BE49-F238E27FC236}">
                  <a16:creationId xmlns:a16="http://schemas.microsoft.com/office/drawing/2014/main" id="{17835F8E-E707-4566-96F9-8469A58F6AF4}"/>
                </a:ext>
              </a:extLst>
            </p:cNvPr>
            <p:cNvSpPr/>
            <p:nvPr/>
          </p:nvSpPr>
          <p:spPr>
            <a:xfrm>
              <a:off x="3190937" y="2185832"/>
              <a:ext cx="584078" cy="0"/>
            </a:xfrm>
            <a:custGeom>
              <a:avLst/>
              <a:gdLst/>
              <a:ahLst/>
              <a:cxnLst/>
              <a:rect l="l" t="t" r="r" b="b"/>
              <a:pathLst>
                <a:path w="1109979">
                  <a:moveTo>
                    <a:pt x="0" y="0"/>
                  </a:moveTo>
                  <a:lnTo>
                    <a:pt x="1109491" y="0"/>
                  </a:lnTo>
                </a:path>
              </a:pathLst>
            </a:custGeom>
            <a:ln w="3175">
              <a:solidFill>
                <a:srgbClr val="F27521"/>
              </a:solidFill>
            </a:ln>
          </p:spPr>
          <p:txBody>
            <a:bodyPr wrap="square" lIns="0" tIns="0" rIns="0" bIns="0" rtlCol="0"/>
            <a:lstStyle/>
            <a:p>
              <a:endParaRPr/>
            </a:p>
          </p:txBody>
        </p:sp>
        <p:sp>
          <p:nvSpPr>
            <p:cNvPr id="43" name="object 45">
              <a:extLst>
                <a:ext uri="{FF2B5EF4-FFF2-40B4-BE49-F238E27FC236}">
                  <a16:creationId xmlns:a16="http://schemas.microsoft.com/office/drawing/2014/main" id="{C409AE34-AA5E-404B-A4BA-A83125BF27BD}"/>
                </a:ext>
              </a:extLst>
            </p:cNvPr>
            <p:cNvSpPr/>
            <p:nvPr/>
          </p:nvSpPr>
          <p:spPr>
            <a:xfrm>
              <a:off x="3243469" y="2242168"/>
              <a:ext cx="24058" cy="32411"/>
            </a:xfrm>
            <a:custGeom>
              <a:avLst/>
              <a:gdLst/>
              <a:ahLst/>
              <a:cxnLst/>
              <a:rect l="l" t="t" r="r" b="b"/>
              <a:pathLst>
                <a:path w="45720"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5" y="52607"/>
                  </a:lnTo>
                  <a:lnTo>
                    <a:pt x="10885" y="47093"/>
                  </a:lnTo>
                  <a:lnTo>
                    <a:pt x="8332" y="39361"/>
                  </a:lnTo>
                  <a:lnTo>
                    <a:pt x="7556" y="30606"/>
                  </a:lnTo>
                  <a:lnTo>
                    <a:pt x="8332" y="21861"/>
                  </a:lnTo>
                  <a:lnTo>
                    <a:pt x="10885" y="14160"/>
                  </a:lnTo>
                  <a:lnTo>
                    <a:pt x="15555" y="8679"/>
                  </a:lnTo>
                  <a:lnTo>
                    <a:pt x="22682" y="6591"/>
                  </a:lnTo>
                  <a:lnTo>
                    <a:pt x="36860" y="6591"/>
                  </a:lnTo>
                  <a:lnTo>
                    <a:pt x="33057" y="2742"/>
                  </a:lnTo>
                  <a:lnTo>
                    <a:pt x="22682" y="0"/>
                  </a:lnTo>
                  <a:close/>
                </a:path>
                <a:path w="45720" h="61594">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44" name="object 46">
              <a:extLst>
                <a:ext uri="{FF2B5EF4-FFF2-40B4-BE49-F238E27FC236}">
                  <a16:creationId xmlns:a16="http://schemas.microsoft.com/office/drawing/2014/main" id="{2BC6F06B-E314-4EF3-BA80-607BCDBA1B40}"/>
                </a:ext>
              </a:extLst>
            </p:cNvPr>
            <p:cNvSpPr/>
            <p:nvPr/>
          </p:nvSpPr>
          <p:spPr>
            <a:xfrm>
              <a:off x="3530570" y="2242174"/>
              <a:ext cx="11361" cy="31409"/>
            </a:xfrm>
            <a:custGeom>
              <a:avLst/>
              <a:gdLst/>
              <a:ahLst/>
              <a:cxnLst/>
              <a:rect l="l" t="t" r="r" b="b"/>
              <a:pathLst>
                <a:path w="21590" h="59689">
                  <a:moveTo>
                    <a:pt x="21361" y="9690"/>
                  </a:moveTo>
                  <a:lnTo>
                    <a:pt x="13970" y="9690"/>
                  </a:lnTo>
                  <a:lnTo>
                    <a:pt x="13970" y="59321"/>
                  </a:lnTo>
                  <a:lnTo>
                    <a:pt x="21361" y="59321"/>
                  </a:lnTo>
                  <a:lnTo>
                    <a:pt x="21361" y="9690"/>
                  </a:lnTo>
                  <a:close/>
                </a:path>
                <a:path w="21590" h="59689">
                  <a:moveTo>
                    <a:pt x="21361" y="0"/>
                  </a:moveTo>
                  <a:lnTo>
                    <a:pt x="14859" y="0"/>
                  </a:lnTo>
                  <a:lnTo>
                    <a:pt x="0" y="15290"/>
                  </a:lnTo>
                  <a:lnTo>
                    <a:pt x="4457" y="19824"/>
                  </a:lnTo>
                  <a:lnTo>
                    <a:pt x="13970" y="9690"/>
                  </a:lnTo>
                  <a:lnTo>
                    <a:pt x="21361" y="9690"/>
                  </a:lnTo>
                  <a:lnTo>
                    <a:pt x="21361" y="0"/>
                  </a:lnTo>
                  <a:close/>
                </a:path>
              </a:pathLst>
            </a:custGeom>
            <a:solidFill>
              <a:srgbClr val="495B66"/>
            </a:solidFill>
          </p:spPr>
          <p:txBody>
            <a:bodyPr wrap="square" lIns="0" tIns="0" rIns="0" bIns="0" rtlCol="0"/>
            <a:lstStyle/>
            <a:p>
              <a:endParaRPr/>
            </a:p>
          </p:txBody>
        </p:sp>
        <p:sp>
          <p:nvSpPr>
            <p:cNvPr id="45" name="object 47">
              <a:extLst>
                <a:ext uri="{FF2B5EF4-FFF2-40B4-BE49-F238E27FC236}">
                  <a16:creationId xmlns:a16="http://schemas.microsoft.com/office/drawing/2014/main" id="{5AF059F0-48AF-4344-B94A-D6FD4F675F5B}"/>
                </a:ext>
              </a:extLst>
            </p:cNvPr>
            <p:cNvSpPr/>
            <p:nvPr/>
          </p:nvSpPr>
          <p:spPr>
            <a:xfrm>
              <a:off x="3547838" y="2241698"/>
              <a:ext cx="24058" cy="32411"/>
            </a:xfrm>
            <a:custGeom>
              <a:avLst/>
              <a:gdLst/>
              <a:ahLst/>
              <a:cxnLst/>
              <a:rect l="l" t="t" r="r" b="b"/>
              <a:pathLst>
                <a:path w="45720"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2" y="58521"/>
                  </a:lnTo>
                  <a:lnTo>
                    <a:pt x="36790"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55" y="6591"/>
                  </a:lnTo>
                  <a:lnTo>
                    <a:pt x="33052" y="2742"/>
                  </a:lnTo>
                  <a:lnTo>
                    <a:pt x="22682" y="0"/>
                  </a:lnTo>
                  <a:close/>
                </a:path>
                <a:path w="45720" h="61594">
                  <a:moveTo>
                    <a:pt x="36855"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0" y="54711"/>
                  </a:lnTo>
                  <a:lnTo>
                    <a:pt x="40090" y="51349"/>
                  </a:lnTo>
                  <a:lnTo>
                    <a:pt x="44095" y="41477"/>
                  </a:lnTo>
                  <a:lnTo>
                    <a:pt x="45364" y="30606"/>
                  </a:lnTo>
                  <a:lnTo>
                    <a:pt x="44095" y="19706"/>
                  </a:lnTo>
                  <a:lnTo>
                    <a:pt x="40090" y="9864"/>
                  </a:lnTo>
                  <a:lnTo>
                    <a:pt x="36855" y="6591"/>
                  </a:lnTo>
                  <a:close/>
                </a:path>
              </a:pathLst>
            </a:custGeom>
            <a:solidFill>
              <a:srgbClr val="495B66"/>
            </a:solidFill>
          </p:spPr>
          <p:txBody>
            <a:bodyPr wrap="square" lIns="0" tIns="0" rIns="0" bIns="0" rtlCol="0"/>
            <a:lstStyle/>
            <a:p>
              <a:endParaRPr/>
            </a:p>
          </p:txBody>
        </p:sp>
        <p:sp>
          <p:nvSpPr>
            <p:cNvPr id="46" name="object 48">
              <a:extLst>
                <a:ext uri="{FF2B5EF4-FFF2-40B4-BE49-F238E27FC236}">
                  <a16:creationId xmlns:a16="http://schemas.microsoft.com/office/drawing/2014/main" id="{43971889-B8AB-40F1-B873-C8F09F68AC5F}"/>
                </a:ext>
              </a:extLst>
            </p:cNvPr>
            <p:cNvSpPr/>
            <p:nvPr/>
          </p:nvSpPr>
          <p:spPr>
            <a:xfrm>
              <a:off x="3069481" y="2172455"/>
              <a:ext cx="24058" cy="32411"/>
            </a:xfrm>
            <a:custGeom>
              <a:avLst/>
              <a:gdLst/>
              <a:ahLst/>
              <a:cxnLst/>
              <a:rect l="l" t="t" r="r" b="b"/>
              <a:pathLst>
                <a:path w="45720"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5" y="52607"/>
                  </a:lnTo>
                  <a:lnTo>
                    <a:pt x="10885" y="47093"/>
                  </a:lnTo>
                  <a:lnTo>
                    <a:pt x="8332" y="39361"/>
                  </a:lnTo>
                  <a:lnTo>
                    <a:pt x="7556" y="30606"/>
                  </a:lnTo>
                  <a:lnTo>
                    <a:pt x="8332" y="21861"/>
                  </a:lnTo>
                  <a:lnTo>
                    <a:pt x="10885" y="14160"/>
                  </a:lnTo>
                  <a:lnTo>
                    <a:pt x="15555" y="8679"/>
                  </a:lnTo>
                  <a:lnTo>
                    <a:pt x="22682" y="6591"/>
                  </a:lnTo>
                  <a:lnTo>
                    <a:pt x="36860" y="6591"/>
                  </a:lnTo>
                  <a:lnTo>
                    <a:pt x="33057" y="2742"/>
                  </a:lnTo>
                  <a:lnTo>
                    <a:pt x="22682" y="0"/>
                  </a:lnTo>
                  <a:close/>
                </a:path>
                <a:path w="45720" h="61594">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47" name="object 49">
              <a:extLst>
                <a:ext uri="{FF2B5EF4-FFF2-40B4-BE49-F238E27FC236}">
                  <a16:creationId xmlns:a16="http://schemas.microsoft.com/office/drawing/2014/main" id="{77B3696C-53DD-4627-9E05-1CFC5B240E86}"/>
                </a:ext>
              </a:extLst>
            </p:cNvPr>
            <p:cNvSpPr/>
            <p:nvPr/>
          </p:nvSpPr>
          <p:spPr>
            <a:xfrm>
              <a:off x="3099376" y="2172930"/>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48" name="object 50">
              <a:extLst>
                <a:ext uri="{FF2B5EF4-FFF2-40B4-BE49-F238E27FC236}">
                  <a16:creationId xmlns:a16="http://schemas.microsoft.com/office/drawing/2014/main" id="{410C997B-CE29-42B8-AE48-F519E502C130}"/>
                </a:ext>
              </a:extLst>
            </p:cNvPr>
            <p:cNvSpPr/>
            <p:nvPr/>
          </p:nvSpPr>
          <p:spPr>
            <a:xfrm>
              <a:off x="3070136" y="1954279"/>
              <a:ext cx="21719" cy="31743"/>
            </a:xfrm>
            <a:custGeom>
              <a:avLst/>
              <a:gdLst/>
              <a:ahLst/>
              <a:cxnLst/>
              <a:rect l="l" t="t" r="r" b="b"/>
              <a:pathLst>
                <a:path w="41275" h="60325">
                  <a:moveTo>
                    <a:pt x="36216" y="6591"/>
                  </a:moveTo>
                  <a:lnTo>
                    <a:pt x="26771" y="6591"/>
                  </a:lnTo>
                  <a:lnTo>
                    <a:pt x="33083" y="9791"/>
                  </a:lnTo>
                  <a:lnTo>
                    <a:pt x="33083" y="17437"/>
                  </a:lnTo>
                  <a:lnTo>
                    <a:pt x="30930" y="25158"/>
                  </a:lnTo>
                  <a:lnTo>
                    <a:pt x="24591" y="33418"/>
                  </a:lnTo>
                  <a:lnTo>
                    <a:pt x="14250" y="42895"/>
                  </a:lnTo>
                  <a:lnTo>
                    <a:pt x="88" y="54267"/>
                  </a:lnTo>
                  <a:lnTo>
                    <a:pt x="88" y="60223"/>
                  </a:lnTo>
                  <a:lnTo>
                    <a:pt x="40817" y="60223"/>
                  </a:lnTo>
                  <a:lnTo>
                    <a:pt x="40817" y="53644"/>
                  </a:lnTo>
                  <a:lnTo>
                    <a:pt x="11734" y="53644"/>
                  </a:lnTo>
                  <a:lnTo>
                    <a:pt x="23218" y="44169"/>
                  </a:lnTo>
                  <a:lnTo>
                    <a:pt x="32348" y="35169"/>
                  </a:lnTo>
                  <a:lnTo>
                    <a:pt x="38375" y="26355"/>
                  </a:lnTo>
                  <a:lnTo>
                    <a:pt x="40551" y="17437"/>
                  </a:lnTo>
                  <a:lnTo>
                    <a:pt x="38842" y="9791"/>
                  </a:lnTo>
                  <a:lnTo>
                    <a:pt x="38735" y="9613"/>
                  </a:lnTo>
                  <a:lnTo>
                    <a:pt x="36216" y="6591"/>
                  </a:lnTo>
                  <a:close/>
                </a:path>
                <a:path w="41275" h="60325">
                  <a:moveTo>
                    <a:pt x="20637" y="0"/>
                  </a:moveTo>
                  <a:lnTo>
                    <a:pt x="12268" y="0"/>
                  </a:lnTo>
                  <a:lnTo>
                    <a:pt x="4533" y="3301"/>
                  </a:lnTo>
                  <a:lnTo>
                    <a:pt x="0" y="9347"/>
                  </a:lnTo>
                  <a:lnTo>
                    <a:pt x="4533" y="14058"/>
                  </a:lnTo>
                  <a:lnTo>
                    <a:pt x="8000" y="9613"/>
                  </a:lnTo>
                  <a:lnTo>
                    <a:pt x="13512" y="6591"/>
                  </a:lnTo>
                  <a:lnTo>
                    <a:pt x="36216" y="6591"/>
                  </a:lnTo>
                  <a:lnTo>
                    <a:pt x="34294" y="4284"/>
                  </a:lnTo>
                  <a:lnTo>
                    <a:pt x="27912" y="1061"/>
                  </a:lnTo>
                  <a:lnTo>
                    <a:pt x="20637" y="0"/>
                  </a:lnTo>
                  <a:close/>
                </a:path>
              </a:pathLst>
            </a:custGeom>
            <a:solidFill>
              <a:srgbClr val="495B66"/>
            </a:solidFill>
          </p:spPr>
          <p:txBody>
            <a:bodyPr wrap="square" lIns="0" tIns="0" rIns="0" bIns="0" rtlCol="0"/>
            <a:lstStyle/>
            <a:p>
              <a:endParaRPr/>
            </a:p>
          </p:txBody>
        </p:sp>
        <p:sp>
          <p:nvSpPr>
            <p:cNvPr id="49" name="object 51">
              <a:extLst>
                <a:ext uri="{FF2B5EF4-FFF2-40B4-BE49-F238E27FC236}">
                  <a16:creationId xmlns:a16="http://schemas.microsoft.com/office/drawing/2014/main" id="{4A9C863C-391F-4702-890D-2F901C412257}"/>
                </a:ext>
              </a:extLst>
            </p:cNvPr>
            <p:cNvSpPr/>
            <p:nvPr/>
          </p:nvSpPr>
          <p:spPr>
            <a:xfrm>
              <a:off x="3098814" y="1954754"/>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50" name="object 52">
              <a:extLst>
                <a:ext uri="{FF2B5EF4-FFF2-40B4-BE49-F238E27FC236}">
                  <a16:creationId xmlns:a16="http://schemas.microsoft.com/office/drawing/2014/main" id="{43717794-155E-4B2D-B956-5C059235B6B9}"/>
                </a:ext>
              </a:extLst>
            </p:cNvPr>
            <p:cNvSpPr/>
            <p:nvPr/>
          </p:nvSpPr>
          <p:spPr>
            <a:xfrm>
              <a:off x="3070243" y="1724689"/>
              <a:ext cx="23390" cy="31409"/>
            </a:xfrm>
            <a:custGeom>
              <a:avLst/>
              <a:gdLst/>
              <a:ahLst/>
              <a:cxnLst/>
              <a:rect l="l" t="t" r="r" b="b"/>
              <a:pathLst>
                <a:path w="44450" h="59689">
                  <a:moveTo>
                    <a:pt x="35572" y="44284"/>
                  </a:moveTo>
                  <a:lnTo>
                    <a:pt x="28194" y="44284"/>
                  </a:lnTo>
                  <a:lnTo>
                    <a:pt x="28194" y="59321"/>
                  </a:lnTo>
                  <a:lnTo>
                    <a:pt x="35572" y="59321"/>
                  </a:lnTo>
                  <a:lnTo>
                    <a:pt x="35572" y="44284"/>
                  </a:lnTo>
                  <a:close/>
                </a:path>
                <a:path w="44450" h="59689">
                  <a:moveTo>
                    <a:pt x="35572" y="0"/>
                  </a:moveTo>
                  <a:lnTo>
                    <a:pt x="25438" y="0"/>
                  </a:lnTo>
                  <a:lnTo>
                    <a:pt x="0" y="38150"/>
                  </a:lnTo>
                  <a:lnTo>
                    <a:pt x="0" y="44284"/>
                  </a:lnTo>
                  <a:lnTo>
                    <a:pt x="43942" y="44284"/>
                  </a:lnTo>
                  <a:lnTo>
                    <a:pt x="43942" y="37795"/>
                  </a:lnTo>
                  <a:lnTo>
                    <a:pt x="7378" y="37795"/>
                  </a:lnTo>
                  <a:lnTo>
                    <a:pt x="28194" y="6845"/>
                  </a:lnTo>
                  <a:lnTo>
                    <a:pt x="35572" y="6845"/>
                  </a:lnTo>
                  <a:lnTo>
                    <a:pt x="35572" y="0"/>
                  </a:lnTo>
                  <a:close/>
                </a:path>
                <a:path w="44450" h="59689">
                  <a:moveTo>
                    <a:pt x="35572" y="6845"/>
                  </a:moveTo>
                  <a:lnTo>
                    <a:pt x="28194" y="6845"/>
                  </a:lnTo>
                  <a:lnTo>
                    <a:pt x="28194" y="37795"/>
                  </a:lnTo>
                  <a:lnTo>
                    <a:pt x="35572" y="37795"/>
                  </a:lnTo>
                  <a:lnTo>
                    <a:pt x="35572" y="6845"/>
                  </a:lnTo>
                  <a:close/>
                </a:path>
              </a:pathLst>
            </a:custGeom>
            <a:solidFill>
              <a:srgbClr val="495B66"/>
            </a:solidFill>
          </p:spPr>
          <p:txBody>
            <a:bodyPr wrap="square" lIns="0" tIns="0" rIns="0" bIns="0" rtlCol="0"/>
            <a:lstStyle/>
            <a:p>
              <a:endParaRPr/>
            </a:p>
          </p:txBody>
        </p:sp>
        <p:sp>
          <p:nvSpPr>
            <p:cNvPr id="51" name="object 53">
              <a:extLst>
                <a:ext uri="{FF2B5EF4-FFF2-40B4-BE49-F238E27FC236}">
                  <a16:creationId xmlns:a16="http://schemas.microsoft.com/office/drawing/2014/main" id="{526FAA23-1106-4D1F-9E9D-718BFF69115D}"/>
                </a:ext>
              </a:extLst>
            </p:cNvPr>
            <p:cNvSpPr/>
            <p:nvPr/>
          </p:nvSpPr>
          <p:spPr>
            <a:xfrm>
              <a:off x="3098498" y="1724689"/>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85"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52" name="object 54">
              <a:extLst>
                <a:ext uri="{FF2B5EF4-FFF2-40B4-BE49-F238E27FC236}">
                  <a16:creationId xmlns:a16="http://schemas.microsoft.com/office/drawing/2014/main" id="{C5360723-3278-4B93-AC4D-268B056339FF}"/>
                </a:ext>
              </a:extLst>
            </p:cNvPr>
            <p:cNvSpPr/>
            <p:nvPr/>
          </p:nvSpPr>
          <p:spPr>
            <a:xfrm>
              <a:off x="3190937"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3" name="object 55">
              <a:extLst>
                <a:ext uri="{FF2B5EF4-FFF2-40B4-BE49-F238E27FC236}">
                  <a16:creationId xmlns:a16="http://schemas.microsoft.com/office/drawing/2014/main" id="{B9EA40B7-7290-4CD8-83A6-7029B040F9A5}"/>
                </a:ext>
              </a:extLst>
            </p:cNvPr>
            <p:cNvSpPr/>
            <p:nvPr/>
          </p:nvSpPr>
          <p:spPr>
            <a:xfrm>
              <a:off x="3231034"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4" name="object 56">
              <a:extLst>
                <a:ext uri="{FF2B5EF4-FFF2-40B4-BE49-F238E27FC236}">
                  <a16:creationId xmlns:a16="http://schemas.microsoft.com/office/drawing/2014/main" id="{BFFF8DE2-2061-4E60-952E-54CB7BC51C36}"/>
                </a:ext>
              </a:extLst>
            </p:cNvPr>
            <p:cNvSpPr/>
            <p:nvPr/>
          </p:nvSpPr>
          <p:spPr>
            <a:xfrm>
              <a:off x="3271131"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5" name="object 57">
              <a:extLst>
                <a:ext uri="{FF2B5EF4-FFF2-40B4-BE49-F238E27FC236}">
                  <a16:creationId xmlns:a16="http://schemas.microsoft.com/office/drawing/2014/main" id="{1B65550A-35EB-4AFB-875F-CF3E57A94231}"/>
                </a:ext>
              </a:extLst>
            </p:cNvPr>
            <p:cNvSpPr/>
            <p:nvPr/>
          </p:nvSpPr>
          <p:spPr>
            <a:xfrm>
              <a:off x="3311228"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6" name="object 58">
              <a:extLst>
                <a:ext uri="{FF2B5EF4-FFF2-40B4-BE49-F238E27FC236}">
                  <a16:creationId xmlns:a16="http://schemas.microsoft.com/office/drawing/2014/main" id="{9624B890-10BD-4B5C-B706-53F8AABFBC6E}"/>
                </a:ext>
              </a:extLst>
            </p:cNvPr>
            <p:cNvSpPr/>
            <p:nvPr/>
          </p:nvSpPr>
          <p:spPr>
            <a:xfrm>
              <a:off x="3351325"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7" name="object 59">
              <a:extLst>
                <a:ext uri="{FF2B5EF4-FFF2-40B4-BE49-F238E27FC236}">
                  <a16:creationId xmlns:a16="http://schemas.microsoft.com/office/drawing/2014/main" id="{D3A4F67D-8515-4A8C-9F02-74DE758589E7}"/>
                </a:ext>
              </a:extLst>
            </p:cNvPr>
            <p:cNvSpPr/>
            <p:nvPr/>
          </p:nvSpPr>
          <p:spPr>
            <a:xfrm>
              <a:off x="3391421"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8" name="object 60">
              <a:extLst>
                <a:ext uri="{FF2B5EF4-FFF2-40B4-BE49-F238E27FC236}">
                  <a16:creationId xmlns:a16="http://schemas.microsoft.com/office/drawing/2014/main" id="{0B79F162-C133-4765-8C16-843A3577319A}"/>
                </a:ext>
              </a:extLst>
            </p:cNvPr>
            <p:cNvSpPr/>
            <p:nvPr/>
          </p:nvSpPr>
          <p:spPr>
            <a:xfrm>
              <a:off x="3431518"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59" name="object 61">
              <a:extLst>
                <a:ext uri="{FF2B5EF4-FFF2-40B4-BE49-F238E27FC236}">
                  <a16:creationId xmlns:a16="http://schemas.microsoft.com/office/drawing/2014/main" id="{1D997EED-0D72-4FD0-BDA0-1BD83F6E861D}"/>
                </a:ext>
              </a:extLst>
            </p:cNvPr>
            <p:cNvSpPr/>
            <p:nvPr/>
          </p:nvSpPr>
          <p:spPr>
            <a:xfrm>
              <a:off x="3471615"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0" name="object 62">
              <a:extLst>
                <a:ext uri="{FF2B5EF4-FFF2-40B4-BE49-F238E27FC236}">
                  <a16:creationId xmlns:a16="http://schemas.microsoft.com/office/drawing/2014/main" id="{C6D9C37E-6923-4085-AC44-719FD56F023F}"/>
                </a:ext>
              </a:extLst>
            </p:cNvPr>
            <p:cNvSpPr/>
            <p:nvPr/>
          </p:nvSpPr>
          <p:spPr>
            <a:xfrm>
              <a:off x="3511712"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1" name="object 63">
              <a:extLst>
                <a:ext uri="{FF2B5EF4-FFF2-40B4-BE49-F238E27FC236}">
                  <a16:creationId xmlns:a16="http://schemas.microsoft.com/office/drawing/2014/main" id="{09BF6DFA-B26E-4F7E-928C-732AE8FC2EC8}"/>
                </a:ext>
              </a:extLst>
            </p:cNvPr>
            <p:cNvSpPr/>
            <p:nvPr/>
          </p:nvSpPr>
          <p:spPr>
            <a:xfrm>
              <a:off x="3551809"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2" name="object 64">
              <a:extLst>
                <a:ext uri="{FF2B5EF4-FFF2-40B4-BE49-F238E27FC236}">
                  <a16:creationId xmlns:a16="http://schemas.microsoft.com/office/drawing/2014/main" id="{C6CB8BD3-21B9-43ED-9228-1F989F489FCB}"/>
                </a:ext>
              </a:extLst>
            </p:cNvPr>
            <p:cNvSpPr/>
            <p:nvPr/>
          </p:nvSpPr>
          <p:spPr>
            <a:xfrm>
              <a:off x="3591906"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3" name="object 65">
              <a:extLst>
                <a:ext uri="{FF2B5EF4-FFF2-40B4-BE49-F238E27FC236}">
                  <a16:creationId xmlns:a16="http://schemas.microsoft.com/office/drawing/2014/main" id="{00C0F26C-6670-46FC-AAB5-6072F056274E}"/>
                </a:ext>
              </a:extLst>
            </p:cNvPr>
            <p:cNvSpPr/>
            <p:nvPr/>
          </p:nvSpPr>
          <p:spPr>
            <a:xfrm>
              <a:off x="3632003"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4" name="object 66">
              <a:extLst>
                <a:ext uri="{FF2B5EF4-FFF2-40B4-BE49-F238E27FC236}">
                  <a16:creationId xmlns:a16="http://schemas.microsoft.com/office/drawing/2014/main" id="{69735F9A-B20A-4DF0-AFDC-CA340D0B6A12}"/>
                </a:ext>
              </a:extLst>
            </p:cNvPr>
            <p:cNvSpPr/>
            <p:nvPr/>
          </p:nvSpPr>
          <p:spPr>
            <a:xfrm>
              <a:off x="3672100"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5" name="object 67">
              <a:extLst>
                <a:ext uri="{FF2B5EF4-FFF2-40B4-BE49-F238E27FC236}">
                  <a16:creationId xmlns:a16="http://schemas.microsoft.com/office/drawing/2014/main" id="{073012D8-5536-4FBB-8E52-6E346B4E96F6}"/>
                </a:ext>
              </a:extLst>
            </p:cNvPr>
            <p:cNvSpPr/>
            <p:nvPr/>
          </p:nvSpPr>
          <p:spPr>
            <a:xfrm>
              <a:off x="3712196"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6" name="object 68">
              <a:extLst>
                <a:ext uri="{FF2B5EF4-FFF2-40B4-BE49-F238E27FC236}">
                  <a16:creationId xmlns:a16="http://schemas.microsoft.com/office/drawing/2014/main" id="{ECECA1AB-1F79-4A25-A8D4-4F77CB0BBB63}"/>
                </a:ext>
              </a:extLst>
            </p:cNvPr>
            <p:cNvSpPr/>
            <p:nvPr/>
          </p:nvSpPr>
          <p:spPr>
            <a:xfrm>
              <a:off x="3752293"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7" name="object 69">
              <a:extLst>
                <a:ext uri="{FF2B5EF4-FFF2-40B4-BE49-F238E27FC236}">
                  <a16:creationId xmlns:a16="http://schemas.microsoft.com/office/drawing/2014/main" id="{1104BF98-3535-482C-B3FD-678D152D24BC}"/>
                </a:ext>
              </a:extLst>
            </p:cNvPr>
            <p:cNvSpPr/>
            <p:nvPr/>
          </p:nvSpPr>
          <p:spPr>
            <a:xfrm>
              <a:off x="3792390" y="174475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68" name="object 70">
              <a:extLst>
                <a:ext uri="{FF2B5EF4-FFF2-40B4-BE49-F238E27FC236}">
                  <a16:creationId xmlns:a16="http://schemas.microsoft.com/office/drawing/2014/main" id="{3D8D54BB-0266-49A1-A7FA-9720BACE1CD1}"/>
                </a:ext>
              </a:extLst>
            </p:cNvPr>
            <p:cNvSpPr/>
            <p:nvPr/>
          </p:nvSpPr>
          <p:spPr>
            <a:xfrm>
              <a:off x="3545126" y="215908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69" name="object 71">
              <a:extLst>
                <a:ext uri="{FF2B5EF4-FFF2-40B4-BE49-F238E27FC236}">
                  <a16:creationId xmlns:a16="http://schemas.microsoft.com/office/drawing/2014/main" id="{042D7ADB-29BE-460A-99B3-1B4EFFEEBA13}"/>
                </a:ext>
              </a:extLst>
            </p:cNvPr>
            <p:cNvSpPr/>
            <p:nvPr/>
          </p:nvSpPr>
          <p:spPr>
            <a:xfrm>
              <a:off x="3545126" y="2118990"/>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0" name="object 72">
              <a:extLst>
                <a:ext uri="{FF2B5EF4-FFF2-40B4-BE49-F238E27FC236}">
                  <a16:creationId xmlns:a16="http://schemas.microsoft.com/office/drawing/2014/main" id="{808EE15D-FF74-4D6E-A776-99EF6FB93BD5}"/>
                </a:ext>
              </a:extLst>
            </p:cNvPr>
            <p:cNvSpPr/>
            <p:nvPr/>
          </p:nvSpPr>
          <p:spPr>
            <a:xfrm>
              <a:off x="3545126" y="207889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1" name="object 73">
              <a:extLst>
                <a:ext uri="{FF2B5EF4-FFF2-40B4-BE49-F238E27FC236}">
                  <a16:creationId xmlns:a16="http://schemas.microsoft.com/office/drawing/2014/main" id="{165217EE-B1FE-4E11-94DC-7F1C69903876}"/>
                </a:ext>
              </a:extLst>
            </p:cNvPr>
            <p:cNvSpPr/>
            <p:nvPr/>
          </p:nvSpPr>
          <p:spPr>
            <a:xfrm>
              <a:off x="3545126" y="203879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2" name="object 74">
              <a:extLst>
                <a:ext uri="{FF2B5EF4-FFF2-40B4-BE49-F238E27FC236}">
                  <a16:creationId xmlns:a16="http://schemas.microsoft.com/office/drawing/2014/main" id="{7B92E1E3-EF44-4E7A-9CC7-50416E9DB3F4}"/>
                </a:ext>
              </a:extLst>
            </p:cNvPr>
            <p:cNvSpPr/>
            <p:nvPr/>
          </p:nvSpPr>
          <p:spPr>
            <a:xfrm>
              <a:off x="3545126" y="1998700"/>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3" name="object 75">
              <a:extLst>
                <a:ext uri="{FF2B5EF4-FFF2-40B4-BE49-F238E27FC236}">
                  <a16:creationId xmlns:a16="http://schemas.microsoft.com/office/drawing/2014/main" id="{BAA32F36-DD27-4349-9201-F7631076490E}"/>
                </a:ext>
              </a:extLst>
            </p:cNvPr>
            <p:cNvSpPr/>
            <p:nvPr/>
          </p:nvSpPr>
          <p:spPr>
            <a:xfrm>
              <a:off x="3545126" y="195860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4" name="object 76">
              <a:extLst>
                <a:ext uri="{FF2B5EF4-FFF2-40B4-BE49-F238E27FC236}">
                  <a16:creationId xmlns:a16="http://schemas.microsoft.com/office/drawing/2014/main" id="{FE98F353-9FEE-4736-A13F-5A145F8C7ADA}"/>
                </a:ext>
              </a:extLst>
            </p:cNvPr>
            <p:cNvSpPr/>
            <p:nvPr/>
          </p:nvSpPr>
          <p:spPr>
            <a:xfrm>
              <a:off x="3545126" y="191850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5" name="object 77">
              <a:extLst>
                <a:ext uri="{FF2B5EF4-FFF2-40B4-BE49-F238E27FC236}">
                  <a16:creationId xmlns:a16="http://schemas.microsoft.com/office/drawing/2014/main" id="{46A10BCF-A27F-4D33-9030-F6A9C6098574}"/>
                </a:ext>
              </a:extLst>
            </p:cNvPr>
            <p:cNvSpPr/>
            <p:nvPr/>
          </p:nvSpPr>
          <p:spPr>
            <a:xfrm>
              <a:off x="3545126" y="187840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6" name="object 78">
              <a:extLst>
                <a:ext uri="{FF2B5EF4-FFF2-40B4-BE49-F238E27FC236}">
                  <a16:creationId xmlns:a16="http://schemas.microsoft.com/office/drawing/2014/main" id="{74A03750-B693-4A8B-8C8A-6E835D188743}"/>
                </a:ext>
              </a:extLst>
            </p:cNvPr>
            <p:cNvSpPr/>
            <p:nvPr/>
          </p:nvSpPr>
          <p:spPr>
            <a:xfrm>
              <a:off x="3545126" y="1838312"/>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7" name="object 79">
              <a:extLst>
                <a:ext uri="{FF2B5EF4-FFF2-40B4-BE49-F238E27FC236}">
                  <a16:creationId xmlns:a16="http://schemas.microsoft.com/office/drawing/2014/main" id="{FC3CE790-1F43-41A2-B7B4-11F35B8769FC}"/>
                </a:ext>
              </a:extLst>
            </p:cNvPr>
            <p:cNvSpPr/>
            <p:nvPr/>
          </p:nvSpPr>
          <p:spPr>
            <a:xfrm>
              <a:off x="3545126" y="1798215"/>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8" name="object 80">
              <a:extLst>
                <a:ext uri="{FF2B5EF4-FFF2-40B4-BE49-F238E27FC236}">
                  <a16:creationId xmlns:a16="http://schemas.microsoft.com/office/drawing/2014/main" id="{CEBFAA7E-251A-4B6F-B035-150ED02C09D9}"/>
                </a:ext>
              </a:extLst>
            </p:cNvPr>
            <p:cNvSpPr/>
            <p:nvPr/>
          </p:nvSpPr>
          <p:spPr>
            <a:xfrm>
              <a:off x="3545126" y="175811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79" name="object 81">
              <a:extLst>
                <a:ext uri="{FF2B5EF4-FFF2-40B4-BE49-F238E27FC236}">
                  <a16:creationId xmlns:a16="http://schemas.microsoft.com/office/drawing/2014/main" id="{64F9ACD6-46E1-431C-AF87-C5B0A242962B}"/>
                </a:ext>
              </a:extLst>
            </p:cNvPr>
            <p:cNvSpPr/>
            <p:nvPr/>
          </p:nvSpPr>
          <p:spPr>
            <a:xfrm>
              <a:off x="3545126" y="1718022"/>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80" name="object 82">
              <a:extLst>
                <a:ext uri="{FF2B5EF4-FFF2-40B4-BE49-F238E27FC236}">
                  <a16:creationId xmlns:a16="http://schemas.microsoft.com/office/drawing/2014/main" id="{ABC37081-5903-420F-8383-20C2838B2380}"/>
                </a:ext>
              </a:extLst>
            </p:cNvPr>
            <p:cNvSpPr/>
            <p:nvPr/>
          </p:nvSpPr>
          <p:spPr>
            <a:xfrm>
              <a:off x="3545126" y="1677925"/>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81" name="object 83">
              <a:extLst>
                <a:ext uri="{FF2B5EF4-FFF2-40B4-BE49-F238E27FC236}">
                  <a16:creationId xmlns:a16="http://schemas.microsoft.com/office/drawing/2014/main" id="{8E884BE4-C9E6-433A-8B89-B872FBC56C9F}"/>
                </a:ext>
              </a:extLst>
            </p:cNvPr>
            <p:cNvSpPr/>
            <p:nvPr/>
          </p:nvSpPr>
          <p:spPr>
            <a:xfrm>
              <a:off x="3545126" y="163782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82" name="object 84">
              <a:extLst>
                <a:ext uri="{FF2B5EF4-FFF2-40B4-BE49-F238E27FC236}">
                  <a16:creationId xmlns:a16="http://schemas.microsoft.com/office/drawing/2014/main" id="{65E307BF-5BB4-4177-BCE5-BD532EFFF37E}"/>
                </a:ext>
              </a:extLst>
            </p:cNvPr>
            <p:cNvSpPr/>
            <p:nvPr/>
          </p:nvSpPr>
          <p:spPr>
            <a:xfrm>
              <a:off x="3545126" y="159773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83" name="object 85">
              <a:extLst>
                <a:ext uri="{FF2B5EF4-FFF2-40B4-BE49-F238E27FC236}">
                  <a16:creationId xmlns:a16="http://schemas.microsoft.com/office/drawing/2014/main" id="{E859FD79-4A36-4A02-A498-A22EDC6A584B}"/>
                </a:ext>
              </a:extLst>
            </p:cNvPr>
            <p:cNvSpPr/>
            <p:nvPr/>
          </p:nvSpPr>
          <p:spPr>
            <a:xfrm>
              <a:off x="3545126" y="1564317"/>
              <a:ext cx="6683" cy="6683"/>
            </a:xfrm>
            <a:custGeom>
              <a:avLst/>
              <a:gdLst/>
              <a:ahLst/>
              <a:cxnLst/>
              <a:rect l="l" t="t" r="r" b="b"/>
              <a:pathLst>
                <a:path w="12700" h="12700">
                  <a:moveTo>
                    <a:pt x="12700" y="0"/>
                  </a:moveTo>
                  <a:lnTo>
                    <a:pt x="0" y="0"/>
                  </a:lnTo>
                  <a:lnTo>
                    <a:pt x="0" y="12700"/>
                  </a:lnTo>
                  <a:lnTo>
                    <a:pt x="12700" y="12700"/>
                  </a:lnTo>
                  <a:lnTo>
                    <a:pt x="12700" y="0"/>
                  </a:lnTo>
                  <a:close/>
                </a:path>
              </a:pathLst>
            </a:custGeom>
            <a:solidFill>
              <a:srgbClr val="DBDDE0"/>
            </a:solidFill>
          </p:spPr>
          <p:txBody>
            <a:bodyPr wrap="square" lIns="0" tIns="0" rIns="0" bIns="0" rtlCol="0"/>
            <a:lstStyle/>
            <a:p>
              <a:endParaRPr/>
            </a:p>
          </p:txBody>
        </p:sp>
        <p:sp>
          <p:nvSpPr>
            <p:cNvPr id="84" name="object 86">
              <a:extLst>
                <a:ext uri="{FF2B5EF4-FFF2-40B4-BE49-F238E27FC236}">
                  <a16:creationId xmlns:a16="http://schemas.microsoft.com/office/drawing/2014/main" id="{2003CC9B-F92F-4E1A-9BE4-6BEBB9D50816}"/>
                </a:ext>
              </a:extLst>
            </p:cNvPr>
            <p:cNvSpPr/>
            <p:nvPr/>
          </p:nvSpPr>
          <p:spPr>
            <a:xfrm>
              <a:off x="3832487" y="1758118"/>
              <a:ext cx="6683" cy="294044"/>
            </a:xfrm>
            <a:custGeom>
              <a:avLst/>
              <a:gdLst/>
              <a:ahLst/>
              <a:cxnLst/>
              <a:rect l="l" t="t" r="r" b="b"/>
              <a:pathLst>
                <a:path w="12700" h="558800">
                  <a:moveTo>
                    <a:pt x="12700" y="533400"/>
                  </a:moveTo>
                  <a:lnTo>
                    <a:pt x="0" y="533400"/>
                  </a:lnTo>
                  <a:lnTo>
                    <a:pt x="0" y="558800"/>
                  </a:lnTo>
                  <a:lnTo>
                    <a:pt x="12700" y="558800"/>
                  </a:lnTo>
                  <a:lnTo>
                    <a:pt x="12700" y="533400"/>
                  </a:lnTo>
                  <a:close/>
                </a:path>
                <a:path w="12700" h="558800">
                  <a:moveTo>
                    <a:pt x="12700" y="457200"/>
                  </a:moveTo>
                  <a:lnTo>
                    <a:pt x="0" y="457200"/>
                  </a:lnTo>
                  <a:lnTo>
                    <a:pt x="0" y="482600"/>
                  </a:lnTo>
                  <a:lnTo>
                    <a:pt x="12700" y="482600"/>
                  </a:lnTo>
                  <a:lnTo>
                    <a:pt x="12700" y="457200"/>
                  </a:lnTo>
                  <a:close/>
                </a:path>
                <a:path w="12700" h="558800">
                  <a:moveTo>
                    <a:pt x="12700" y="381000"/>
                  </a:moveTo>
                  <a:lnTo>
                    <a:pt x="0" y="381000"/>
                  </a:lnTo>
                  <a:lnTo>
                    <a:pt x="0" y="406400"/>
                  </a:lnTo>
                  <a:lnTo>
                    <a:pt x="12700" y="406400"/>
                  </a:lnTo>
                  <a:lnTo>
                    <a:pt x="12700" y="381000"/>
                  </a:lnTo>
                  <a:close/>
                </a:path>
                <a:path w="12700" h="558800">
                  <a:moveTo>
                    <a:pt x="12700" y="304800"/>
                  </a:moveTo>
                  <a:lnTo>
                    <a:pt x="0" y="304800"/>
                  </a:lnTo>
                  <a:lnTo>
                    <a:pt x="0" y="330200"/>
                  </a:lnTo>
                  <a:lnTo>
                    <a:pt x="12700" y="330200"/>
                  </a:lnTo>
                  <a:lnTo>
                    <a:pt x="12700" y="304800"/>
                  </a:lnTo>
                  <a:close/>
                </a:path>
                <a:path w="12700" h="558800">
                  <a:moveTo>
                    <a:pt x="12700" y="228600"/>
                  </a:moveTo>
                  <a:lnTo>
                    <a:pt x="0" y="228600"/>
                  </a:lnTo>
                  <a:lnTo>
                    <a:pt x="0" y="254000"/>
                  </a:lnTo>
                  <a:lnTo>
                    <a:pt x="12700" y="254000"/>
                  </a:lnTo>
                  <a:lnTo>
                    <a:pt x="12700" y="228600"/>
                  </a:lnTo>
                  <a:close/>
                </a:path>
                <a:path w="12700" h="558800">
                  <a:moveTo>
                    <a:pt x="12700" y="152400"/>
                  </a:moveTo>
                  <a:lnTo>
                    <a:pt x="0" y="152400"/>
                  </a:lnTo>
                  <a:lnTo>
                    <a:pt x="0" y="177800"/>
                  </a:lnTo>
                  <a:lnTo>
                    <a:pt x="12700" y="177800"/>
                  </a:lnTo>
                  <a:lnTo>
                    <a:pt x="12700" y="152400"/>
                  </a:lnTo>
                  <a:close/>
                </a:path>
                <a:path w="12700" h="558800">
                  <a:moveTo>
                    <a:pt x="12700" y="76200"/>
                  </a:moveTo>
                  <a:lnTo>
                    <a:pt x="0" y="76200"/>
                  </a:lnTo>
                  <a:lnTo>
                    <a:pt x="0" y="101600"/>
                  </a:lnTo>
                  <a:lnTo>
                    <a:pt x="12700" y="101600"/>
                  </a:lnTo>
                  <a:lnTo>
                    <a:pt x="12700" y="76200"/>
                  </a:lnTo>
                  <a:close/>
                </a:path>
                <a:path w="12700" h="558800">
                  <a:moveTo>
                    <a:pt x="3614" y="0"/>
                  </a:moveTo>
                  <a:lnTo>
                    <a:pt x="0" y="0"/>
                  </a:lnTo>
                  <a:lnTo>
                    <a:pt x="0" y="25400"/>
                  </a:lnTo>
                  <a:lnTo>
                    <a:pt x="12153" y="25400"/>
                  </a:lnTo>
                  <a:lnTo>
                    <a:pt x="10339" y="19219"/>
                  </a:lnTo>
                  <a:lnTo>
                    <a:pt x="3614" y="0"/>
                  </a:lnTo>
                  <a:close/>
                </a:path>
              </a:pathLst>
            </a:custGeom>
            <a:solidFill>
              <a:srgbClr val="DBDDE0"/>
            </a:solidFill>
          </p:spPr>
          <p:txBody>
            <a:bodyPr wrap="square" lIns="0" tIns="0" rIns="0" bIns="0" rtlCol="0"/>
            <a:lstStyle/>
            <a:p>
              <a:endParaRPr/>
            </a:p>
          </p:txBody>
        </p:sp>
        <p:sp>
          <p:nvSpPr>
            <p:cNvPr id="85" name="object 87">
              <a:extLst>
                <a:ext uri="{FF2B5EF4-FFF2-40B4-BE49-F238E27FC236}">
                  <a16:creationId xmlns:a16="http://schemas.microsoft.com/office/drawing/2014/main" id="{0E389562-C104-4A18-8411-116041FB6973}"/>
                </a:ext>
              </a:extLst>
            </p:cNvPr>
            <p:cNvSpPr/>
            <p:nvPr/>
          </p:nvSpPr>
          <p:spPr>
            <a:xfrm>
              <a:off x="3387629" y="1907994"/>
              <a:ext cx="57786" cy="57786"/>
            </a:xfrm>
            <a:prstGeom prst="rect">
              <a:avLst/>
            </a:prstGeom>
            <a:blipFill>
              <a:blip r:embed="rId4" cstate="print"/>
              <a:stretch>
                <a:fillRect/>
              </a:stretch>
            </a:blipFill>
          </p:spPr>
          <p:txBody>
            <a:bodyPr wrap="square" lIns="0" tIns="0" rIns="0" bIns="0" rtlCol="0"/>
            <a:lstStyle/>
            <a:p>
              <a:endParaRPr/>
            </a:p>
          </p:txBody>
        </p:sp>
        <p:sp>
          <p:nvSpPr>
            <p:cNvPr id="86" name="object 88">
              <a:extLst>
                <a:ext uri="{FF2B5EF4-FFF2-40B4-BE49-F238E27FC236}">
                  <a16:creationId xmlns:a16="http://schemas.microsoft.com/office/drawing/2014/main" id="{922AF787-3073-4F0B-A1E1-7F9AEB8E7B5C}"/>
                </a:ext>
              </a:extLst>
            </p:cNvPr>
            <p:cNvSpPr/>
            <p:nvPr/>
          </p:nvSpPr>
          <p:spPr>
            <a:xfrm>
              <a:off x="3314118" y="1954774"/>
              <a:ext cx="57786" cy="57786"/>
            </a:xfrm>
            <a:prstGeom prst="rect">
              <a:avLst/>
            </a:prstGeom>
            <a:blipFill>
              <a:blip r:embed="rId4" cstate="print"/>
              <a:stretch>
                <a:fillRect/>
              </a:stretch>
            </a:blipFill>
          </p:spPr>
          <p:txBody>
            <a:bodyPr wrap="square" lIns="0" tIns="0" rIns="0" bIns="0" rtlCol="0"/>
            <a:lstStyle/>
            <a:p>
              <a:endParaRPr/>
            </a:p>
          </p:txBody>
        </p:sp>
        <p:sp>
          <p:nvSpPr>
            <p:cNvPr id="87" name="object 89">
              <a:extLst>
                <a:ext uri="{FF2B5EF4-FFF2-40B4-BE49-F238E27FC236}">
                  <a16:creationId xmlns:a16="http://schemas.microsoft.com/office/drawing/2014/main" id="{CF0E1B73-3587-4A6A-99C1-1D959D217C58}"/>
                </a:ext>
              </a:extLst>
            </p:cNvPr>
            <p:cNvSpPr/>
            <p:nvPr/>
          </p:nvSpPr>
          <p:spPr>
            <a:xfrm>
              <a:off x="3394312" y="1727558"/>
              <a:ext cx="57786" cy="57786"/>
            </a:xfrm>
            <a:prstGeom prst="rect">
              <a:avLst/>
            </a:prstGeom>
            <a:blipFill>
              <a:blip r:embed="rId4" cstate="print"/>
              <a:stretch>
                <a:fillRect/>
              </a:stretch>
            </a:blipFill>
          </p:spPr>
          <p:txBody>
            <a:bodyPr wrap="square" lIns="0" tIns="0" rIns="0" bIns="0" rtlCol="0"/>
            <a:lstStyle/>
            <a:p>
              <a:endParaRPr/>
            </a:p>
          </p:txBody>
        </p:sp>
        <p:sp>
          <p:nvSpPr>
            <p:cNvPr id="88" name="object 90">
              <a:extLst>
                <a:ext uri="{FF2B5EF4-FFF2-40B4-BE49-F238E27FC236}">
                  <a16:creationId xmlns:a16="http://schemas.microsoft.com/office/drawing/2014/main" id="{DFCA80F5-E521-49CE-A889-0417F33E2E59}"/>
                </a:ext>
              </a:extLst>
            </p:cNvPr>
            <p:cNvSpPr/>
            <p:nvPr/>
          </p:nvSpPr>
          <p:spPr>
            <a:xfrm>
              <a:off x="3240607" y="1740924"/>
              <a:ext cx="57786" cy="57786"/>
            </a:xfrm>
            <a:prstGeom prst="rect">
              <a:avLst/>
            </a:prstGeom>
            <a:blipFill>
              <a:blip r:embed="rId4" cstate="print"/>
              <a:stretch>
                <a:fillRect/>
              </a:stretch>
            </a:blipFill>
          </p:spPr>
          <p:txBody>
            <a:bodyPr wrap="square" lIns="0" tIns="0" rIns="0" bIns="0" rtlCol="0"/>
            <a:lstStyle/>
            <a:p>
              <a:endParaRPr/>
            </a:p>
          </p:txBody>
        </p:sp>
        <p:sp>
          <p:nvSpPr>
            <p:cNvPr id="89" name="object 91">
              <a:extLst>
                <a:ext uri="{FF2B5EF4-FFF2-40B4-BE49-F238E27FC236}">
                  <a16:creationId xmlns:a16="http://schemas.microsoft.com/office/drawing/2014/main" id="{73D5D5DC-3331-46AB-A719-23125A9EB8C9}"/>
                </a:ext>
              </a:extLst>
            </p:cNvPr>
            <p:cNvSpPr/>
            <p:nvPr/>
          </p:nvSpPr>
          <p:spPr>
            <a:xfrm>
              <a:off x="3467823" y="1680778"/>
              <a:ext cx="57786" cy="57786"/>
            </a:xfrm>
            <a:prstGeom prst="rect">
              <a:avLst/>
            </a:prstGeom>
            <a:blipFill>
              <a:blip r:embed="rId4" cstate="print"/>
              <a:stretch>
                <a:fillRect/>
              </a:stretch>
            </a:blipFill>
          </p:spPr>
          <p:txBody>
            <a:bodyPr wrap="square" lIns="0" tIns="0" rIns="0" bIns="0" rtlCol="0"/>
            <a:lstStyle/>
            <a:p>
              <a:endParaRPr/>
            </a:p>
          </p:txBody>
        </p:sp>
        <p:sp>
          <p:nvSpPr>
            <p:cNvPr id="90" name="object 92">
              <a:extLst>
                <a:ext uri="{FF2B5EF4-FFF2-40B4-BE49-F238E27FC236}">
                  <a16:creationId xmlns:a16="http://schemas.microsoft.com/office/drawing/2014/main" id="{35692464-D36C-47CD-9760-D21AD4B53C65}"/>
                </a:ext>
              </a:extLst>
            </p:cNvPr>
            <p:cNvSpPr/>
            <p:nvPr/>
          </p:nvSpPr>
          <p:spPr>
            <a:xfrm>
              <a:off x="3534651" y="1781020"/>
              <a:ext cx="57786" cy="57786"/>
            </a:xfrm>
            <a:prstGeom prst="rect">
              <a:avLst/>
            </a:prstGeom>
            <a:blipFill>
              <a:blip r:embed="rId4" cstate="print"/>
              <a:stretch>
                <a:fillRect/>
              </a:stretch>
            </a:blipFill>
          </p:spPr>
          <p:txBody>
            <a:bodyPr wrap="square" lIns="0" tIns="0" rIns="0" bIns="0" rtlCol="0"/>
            <a:lstStyle/>
            <a:p>
              <a:endParaRPr/>
            </a:p>
          </p:txBody>
        </p:sp>
        <p:sp>
          <p:nvSpPr>
            <p:cNvPr id="91" name="object 93">
              <a:extLst>
                <a:ext uri="{FF2B5EF4-FFF2-40B4-BE49-F238E27FC236}">
                  <a16:creationId xmlns:a16="http://schemas.microsoft.com/office/drawing/2014/main" id="{CC4521FA-6605-4E49-AD2B-90813D83365B}"/>
                </a:ext>
              </a:extLst>
            </p:cNvPr>
            <p:cNvSpPr/>
            <p:nvPr/>
          </p:nvSpPr>
          <p:spPr>
            <a:xfrm>
              <a:off x="3554699" y="1613950"/>
              <a:ext cx="57786" cy="57786"/>
            </a:xfrm>
            <a:prstGeom prst="rect">
              <a:avLst/>
            </a:prstGeom>
            <a:blipFill>
              <a:blip r:embed="rId4" cstate="print"/>
              <a:stretch>
                <a:fillRect/>
              </a:stretch>
            </a:blipFill>
          </p:spPr>
          <p:txBody>
            <a:bodyPr wrap="square" lIns="0" tIns="0" rIns="0" bIns="0" rtlCol="0"/>
            <a:lstStyle/>
            <a:p>
              <a:endParaRPr/>
            </a:p>
          </p:txBody>
        </p:sp>
        <p:sp>
          <p:nvSpPr>
            <p:cNvPr id="92" name="object 94">
              <a:extLst>
                <a:ext uri="{FF2B5EF4-FFF2-40B4-BE49-F238E27FC236}">
                  <a16:creationId xmlns:a16="http://schemas.microsoft.com/office/drawing/2014/main" id="{CF73477E-644D-4709-97EC-9D032A437CB7}"/>
                </a:ext>
              </a:extLst>
            </p:cNvPr>
            <p:cNvSpPr/>
            <p:nvPr/>
          </p:nvSpPr>
          <p:spPr>
            <a:xfrm>
              <a:off x="3654942" y="1760972"/>
              <a:ext cx="57786" cy="57786"/>
            </a:xfrm>
            <a:prstGeom prst="rect">
              <a:avLst/>
            </a:prstGeom>
            <a:blipFill>
              <a:blip r:embed="rId5" cstate="print"/>
              <a:stretch>
                <a:fillRect/>
              </a:stretch>
            </a:blipFill>
          </p:spPr>
          <p:txBody>
            <a:bodyPr wrap="square" lIns="0" tIns="0" rIns="0" bIns="0" rtlCol="0"/>
            <a:lstStyle/>
            <a:p>
              <a:endParaRPr/>
            </a:p>
          </p:txBody>
        </p:sp>
        <p:sp>
          <p:nvSpPr>
            <p:cNvPr id="93" name="object 95">
              <a:extLst>
                <a:ext uri="{FF2B5EF4-FFF2-40B4-BE49-F238E27FC236}">
                  <a16:creationId xmlns:a16="http://schemas.microsoft.com/office/drawing/2014/main" id="{97289AFA-73AA-4FCD-AD65-6E269F2442CD}"/>
                </a:ext>
              </a:extLst>
            </p:cNvPr>
            <p:cNvSpPr/>
            <p:nvPr/>
          </p:nvSpPr>
          <p:spPr>
            <a:xfrm>
              <a:off x="3628210" y="1633999"/>
              <a:ext cx="57786" cy="57786"/>
            </a:xfrm>
            <a:prstGeom prst="rect">
              <a:avLst/>
            </a:prstGeom>
            <a:blipFill>
              <a:blip r:embed="rId5" cstate="print"/>
              <a:stretch>
                <a:fillRect/>
              </a:stretch>
            </a:blipFill>
          </p:spPr>
          <p:txBody>
            <a:bodyPr wrap="square" lIns="0" tIns="0" rIns="0" bIns="0" rtlCol="0"/>
            <a:lstStyle/>
            <a:p>
              <a:endParaRPr/>
            </a:p>
          </p:txBody>
        </p:sp>
        <p:sp>
          <p:nvSpPr>
            <p:cNvPr id="94" name="object 96">
              <a:extLst>
                <a:ext uri="{FF2B5EF4-FFF2-40B4-BE49-F238E27FC236}">
                  <a16:creationId xmlns:a16="http://schemas.microsoft.com/office/drawing/2014/main" id="{04495AF2-F1C2-43D2-BABD-A7B71FC7791E}"/>
                </a:ext>
              </a:extLst>
            </p:cNvPr>
            <p:cNvSpPr/>
            <p:nvPr/>
          </p:nvSpPr>
          <p:spPr>
            <a:xfrm>
              <a:off x="3735135" y="1700827"/>
              <a:ext cx="104566" cy="124614"/>
            </a:xfrm>
            <a:prstGeom prst="rect">
              <a:avLst/>
            </a:prstGeom>
            <a:blipFill>
              <a:blip r:embed="rId6" cstate="print"/>
              <a:stretch>
                <a:fillRect/>
              </a:stretch>
            </a:blipFill>
          </p:spPr>
          <p:txBody>
            <a:bodyPr wrap="square" lIns="0" tIns="0" rIns="0" bIns="0" rtlCol="0"/>
            <a:lstStyle/>
            <a:p>
              <a:endParaRPr/>
            </a:p>
          </p:txBody>
        </p:sp>
        <p:sp>
          <p:nvSpPr>
            <p:cNvPr id="95" name="object 97">
              <a:extLst>
                <a:ext uri="{FF2B5EF4-FFF2-40B4-BE49-F238E27FC236}">
                  <a16:creationId xmlns:a16="http://schemas.microsoft.com/office/drawing/2014/main" id="{6EED397B-CFDE-47CB-9FD6-6B97F69496CC}"/>
                </a:ext>
              </a:extLst>
            </p:cNvPr>
            <p:cNvSpPr/>
            <p:nvPr/>
          </p:nvSpPr>
          <p:spPr>
            <a:xfrm>
              <a:off x="4244098" y="1431810"/>
              <a:ext cx="948960" cy="94896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96" name="object 98">
              <a:extLst>
                <a:ext uri="{FF2B5EF4-FFF2-40B4-BE49-F238E27FC236}">
                  <a16:creationId xmlns:a16="http://schemas.microsoft.com/office/drawing/2014/main" id="{9E266EA1-EA1E-4FE8-A3DF-80D9189447FE}"/>
                </a:ext>
              </a:extLst>
            </p:cNvPr>
            <p:cNvSpPr/>
            <p:nvPr/>
          </p:nvSpPr>
          <p:spPr>
            <a:xfrm>
              <a:off x="4528082"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97" name="object 99">
              <a:extLst>
                <a:ext uri="{FF2B5EF4-FFF2-40B4-BE49-F238E27FC236}">
                  <a16:creationId xmlns:a16="http://schemas.microsoft.com/office/drawing/2014/main" id="{DF5F43CA-9704-4971-A0EA-E4D749280A2E}"/>
                </a:ext>
              </a:extLst>
            </p:cNvPr>
            <p:cNvSpPr/>
            <p:nvPr/>
          </p:nvSpPr>
          <p:spPr>
            <a:xfrm>
              <a:off x="4568171"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98" name="object 100">
              <a:extLst>
                <a:ext uri="{FF2B5EF4-FFF2-40B4-BE49-F238E27FC236}">
                  <a16:creationId xmlns:a16="http://schemas.microsoft.com/office/drawing/2014/main" id="{DC6A7FFE-CE8E-4538-AA0B-D3EDB8602B7F}"/>
                </a:ext>
              </a:extLst>
            </p:cNvPr>
            <p:cNvSpPr/>
            <p:nvPr/>
          </p:nvSpPr>
          <p:spPr>
            <a:xfrm>
              <a:off x="4608276" y="1958763"/>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99" name="object 101">
              <a:extLst>
                <a:ext uri="{FF2B5EF4-FFF2-40B4-BE49-F238E27FC236}">
                  <a16:creationId xmlns:a16="http://schemas.microsoft.com/office/drawing/2014/main" id="{FFD3037F-3541-44D4-ACE3-FE99B8627969}"/>
                </a:ext>
              </a:extLst>
            </p:cNvPr>
            <p:cNvSpPr/>
            <p:nvPr/>
          </p:nvSpPr>
          <p:spPr>
            <a:xfrm>
              <a:off x="4648365"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0" name="object 102">
              <a:extLst>
                <a:ext uri="{FF2B5EF4-FFF2-40B4-BE49-F238E27FC236}">
                  <a16:creationId xmlns:a16="http://schemas.microsoft.com/office/drawing/2014/main" id="{95A165D1-9A6A-41F0-8C16-6393FCC37651}"/>
                </a:ext>
              </a:extLst>
            </p:cNvPr>
            <p:cNvSpPr/>
            <p:nvPr/>
          </p:nvSpPr>
          <p:spPr>
            <a:xfrm>
              <a:off x="4688462"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1" name="object 103">
              <a:extLst>
                <a:ext uri="{FF2B5EF4-FFF2-40B4-BE49-F238E27FC236}">
                  <a16:creationId xmlns:a16="http://schemas.microsoft.com/office/drawing/2014/main" id="{BA9F28FD-C2C5-4010-B68D-34A6C2465B83}"/>
                </a:ext>
              </a:extLst>
            </p:cNvPr>
            <p:cNvSpPr/>
            <p:nvPr/>
          </p:nvSpPr>
          <p:spPr>
            <a:xfrm>
              <a:off x="4728559"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2" name="object 104">
              <a:extLst>
                <a:ext uri="{FF2B5EF4-FFF2-40B4-BE49-F238E27FC236}">
                  <a16:creationId xmlns:a16="http://schemas.microsoft.com/office/drawing/2014/main" id="{2AB1312B-23B6-4C39-BD8E-22509DEE41BC}"/>
                </a:ext>
              </a:extLst>
            </p:cNvPr>
            <p:cNvSpPr/>
            <p:nvPr/>
          </p:nvSpPr>
          <p:spPr>
            <a:xfrm>
              <a:off x="4768656"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3" name="object 105">
              <a:extLst>
                <a:ext uri="{FF2B5EF4-FFF2-40B4-BE49-F238E27FC236}">
                  <a16:creationId xmlns:a16="http://schemas.microsoft.com/office/drawing/2014/main" id="{C16A7B8D-A54A-4EDB-8B5D-9670F29A58AA}"/>
                </a:ext>
              </a:extLst>
            </p:cNvPr>
            <p:cNvSpPr/>
            <p:nvPr/>
          </p:nvSpPr>
          <p:spPr>
            <a:xfrm>
              <a:off x="4808753"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4" name="object 106">
              <a:extLst>
                <a:ext uri="{FF2B5EF4-FFF2-40B4-BE49-F238E27FC236}">
                  <a16:creationId xmlns:a16="http://schemas.microsoft.com/office/drawing/2014/main" id="{16347E3E-4F93-4183-ACCC-6E1FA291F7E0}"/>
                </a:ext>
              </a:extLst>
            </p:cNvPr>
            <p:cNvSpPr/>
            <p:nvPr/>
          </p:nvSpPr>
          <p:spPr>
            <a:xfrm>
              <a:off x="4848849"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5" name="object 107">
              <a:extLst>
                <a:ext uri="{FF2B5EF4-FFF2-40B4-BE49-F238E27FC236}">
                  <a16:creationId xmlns:a16="http://schemas.microsoft.com/office/drawing/2014/main" id="{1F3D4F77-A775-45DF-AE81-19BE828071BD}"/>
                </a:ext>
              </a:extLst>
            </p:cNvPr>
            <p:cNvSpPr/>
            <p:nvPr/>
          </p:nvSpPr>
          <p:spPr>
            <a:xfrm>
              <a:off x="4888954" y="1958763"/>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06" name="object 108">
              <a:extLst>
                <a:ext uri="{FF2B5EF4-FFF2-40B4-BE49-F238E27FC236}">
                  <a16:creationId xmlns:a16="http://schemas.microsoft.com/office/drawing/2014/main" id="{54ECBE56-FE7E-422C-BCC8-4E3AFA524818}"/>
                </a:ext>
              </a:extLst>
            </p:cNvPr>
            <p:cNvSpPr/>
            <p:nvPr/>
          </p:nvSpPr>
          <p:spPr>
            <a:xfrm>
              <a:off x="4929043"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7" name="object 109">
              <a:extLst>
                <a:ext uri="{FF2B5EF4-FFF2-40B4-BE49-F238E27FC236}">
                  <a16:creationId xmlns:a16="http://schemas.microsoft.com/office/drawing/2014/main" id="{C3CCE41C-2BFF-4127-92A6-01FDDECE65D6}"/>
                </a:ext>
              </a:extLst>
            </p:cNvPr>
            <p:cNvSpPr/>
            <p:nvPr/>
          </p:nvSpPr>
          <p:spPr>
            <a:xfrm>
              <a:off x="4969140"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8" name="object 110">
              <a:extLst>
                <a:ext uri="{FF2B5EF4-FFF2-40B4-BE49-F238E27FC236}">
                  <a16:creationId xmlns:a16="http://schemas.microsoft.com/office/drawing/2014/main" id="{C5219EBF-CA0E-4550-A83E-680A9BEB7401}"/>
                </a:ext>
              </a:extLst>
            </p:cNvPr>
            <p:cNvSpPr/>
            <p:nvPr/>
          </p:nvSpPr>
          <p:spPr>
            <a:xfrm>
              <a:off x="5009244"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09" name="object 111">
              <a:extLst>
                <a:ext uri="{FF2B5EF4-FFF2-40B4-BE49-F238E27FC236}">
                  <a16:creationId xmlns:a16="http://schemas.microsoft.com/office/drawing/2014/main" id="{3C8E700A-BA01-4609-8626-4EC21A93B40A}"/>
                </a:ext>
              </a:extLst>
            </p:cNvPr>
            <p:cNvSpPr/>
            <p:nvPr/>
          </p:nvSpPr>
          <p:spPr>
            <a:xfrm>
              <a:off x="5049334"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10" name="object 112">
              <a:extLst>
                <a:ext uri="{FF2B5EF4-FFF2-40B4-BE49-F238E27FC236}">
                  <a16:creationId xmlns:a16="http://schemas.microsoft.com/office/drawing/2014/main" id="{8956ECF1-27CD-43A9-8DBD-77FC97188A73}"/>
                </a:ext>
              </a:extLst>
            </p:cNvPr>
            <p:cNvSpPr/>
            <p:nvPr/>
          </p:nvSpPr>
          <p:spPr>
            <a:xfrm>
              <a:off x="5089438" y="1958763"/>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11" name="object 113">
              <a:extLst>
                <a:ext uri="{FF2B5EF4-FFF2-40B4-BE49-F238E27FC236}">
                  <a16:creationId xmlns:a16="http://schemas.microsoft.com/office/drawing/2014/main" id="{170F6EB7-D35D-439A-8691-D6EB0702B969}"/>
                </a:ext>
              </a:extLst>
            </p:cNvPr>
            <p:cNvSpPr/>
            <p:nvPr/>
          </p:nvSpPr>
          <p:spPr>
            <a:xfrm>
              <a:off x="5129528"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12" name="object 114">
              <a:extLst>
                <a:ext uri="{FF2B5EF4-FFF2-40B4-BE49-F238E27FC236}">
                  <a16:creationId xmlns:a16="http://schemas.microsoft.com/office/drawing/2014/main" id="{93F9085A-4829-4F1B-ACCF-966A9A7A904F}"/>
                </a:ext>
              </a:extLst>
            </p:cNvPr>
            <p:cNvSpPr/>
            <p:nvPr/>
          </p:nvSpPr>
          <p:spPr>
            <a:xfrm>
              <a:off x="5169625" y="1958763"/>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13" name="object 115">
              <a:extLst>
                <a:ext uri="{FF2B5EF4-FFF2-40B4-BE49-F238E27FC236}">
                  <a16:creationId xmlns:a16="http://schemas.microsoft.com/office/drawing/2014/main" id="{5ED9EA04-C0D5-4361-BF73-8A5B77396971}"/>
                </a:ext>
              </a:extLst>
            </p:cNvPr>
            <p:cNvSpPr/>
            <p:nvPr/>
          </p:nvSpPr>
          <p:spPr>
            <a:xfrm>
              <a:off x="4521392" y="2179149"/>
              <a:ext cx="585080" cy="0"/>
            </a:xfrm>
            <a:custGeom>
              <a:avLst/>
              <a:gdLst/>
              <a:ahLst/>
              <a:cxnLst/>
              <a:rect l="l" t="t" r="r" b="b"/>
              <a:pathLst>
                <a:path w="1111884">
                  <a:moveTo>
                    <a:pt x="0" y="0"/>
                  </a:moveTo>
                  <a:lnTo>
                    <a:pt x="1111796" y="0"/>
                  </a:lnTo>
                </a:path>
              </a:pathLst>
            </a:custGeom>
            <a:ln w="3175">
              <a:solidFill>
                <a:srgbClr val="F27521"/>
              </a:solidFill>
            </a:ln>
          </p:spPr>
          <p:txBody>
            <a:bodyPr wrap="square" lIns="0" tIns="0" rIns="0" bIns="0" rtlCol="0"/>
            <a:lstStyle/>
            <a:p>
              <a:endParaRPr/>
            </a:p>
          </p:txBody>
        </p:sp>
        <p:sp>
          <p:nvSpPr>
            <p:cNvPr id="114" name="object 116">
              <a:extLst>
                <a:ext uri="{FF2B5EF4-FFF2-40B4-BE49-F238E27FC236}">
                  <a16:creationId xmlns:a16="http://schemas.microsoft.com/office/drawing/2014/main" id="{CD403446-B826-4CB3-BA14-9BEB5737349D}"/>
                </a:ext>
              </a:extLst>
            </p:cNvPr>
            <p:cNvSpPr/>
            <p:nvPr/>
          </p:nvSpPr>
          <p:spPr>
            <a:xfrm>
              <a:off x="4521392" y="2175807"/>
              <a:ext cx="587419" cy="0"/>
            </a:xfrm>
            <a:custGeom>
              <a:avLst/>
              <a:gdLst/>
              <a:ahLst/>
              <a:cxnLst/>
              <a:rect l="l" t="t" r="r" b="b"/>
              <a:pathLst>
                <a:path w="1116330">
                  <a:moveTo>
                    <a:pt x="0" y="0"/>
                  </a:moveTo>
                  <a:lnTo>
                    <a:pt x="1116098" y="0"/>
                  </a:lnTo>
                </a:path>
              </a:pathLst>
            </a:custGeom>
            <a:ln w="11429">
              <a:solidFill>
                <a:srgbClr val="F27521"/>
              </a:solidFill>
            </a:ln>
          </p:spPr>
          <p:txBody>
            <a:bodyPr wrap="square" lIns="0" tIns="0" rIns="0" bIns="0" rtlCol="0"/>
            <a:lstStyle/>
            <a:p>
              <a:endParaRPr/>
            </a:p>
          </p:txBody>
        </p:sp>
        <p:sp>
          <p:nvSpPr>
            <p:cNvPr id="115" name="object 117">
              <a:extLst>
                <a:ext uri="{FF2B5EF4-FFF2-40B4-BE49-F238E27FC236}">
                  <a16:creationId xmlns:a16="http://schemas.microsoft.com/office/drawing/2014/main" id="{C6C5F643-091C-4D15-8479-FBE41E2B2A01}"/>
                </a:ext>
              </a:extLst>
            </p:cNvPr>
            <p:cNvSpPr/>
            <p:nvPr/>
          </p:nvSpPr>
          <p:spPr>
            <a:xfrm>
              <a:off x="4573925" y="2228966"/>
              <a:ext cx="24058" cy="32411"/>
            </a:xfrm>
            <a:custGeom>
              <a:avLst/>
              <a:gdLst/>
              <a:ahLst/>
              <a:cxnLst/>
              <a:rect l="l" t="t" r="r" b="b"/>
              <a:pathLst>
                <a:path w="45719"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19" h="61594">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116" name="object 118">
              <a:extLst>
                <a:ext uri="{FF2B5EF4-FFF2-40B4-BE49-F238E27FC236}">
                  <a16:creationId xmlns:a16="http://schemas.microsoft.com/office/drawing/2014/main" id="{C469633F-E187-46A9-819E-5895A126E101}"/>
                </a:ext>
              </a:extLst>
            </p:cNvPr>
            <p:cNvSpPr/>
            <p:nvPr/>
          </p:nvSpPr>
          <p:spPr>
            <a:xfrm>
              <a:off x="4861026" y="2228971"/>
              <a:ext cx="11361" cy="31409"/>
            </a:xfrm>
            <a:custGeom>
              <a:avLst/>
              <a:gdLst/>
              <a:ahLst/>
              <a:cxnLst/>
              <a:rect l="l" t="t" r="r" b="b"/>
              <a:pathLst>
                <a:path w="21590" h="59689">
                  <a:moveTo>
                    <a:pt x="21361" y="9690"/>
                  </a:moveTo>
                  <a:lnTo>
                    <a:pt x="13969" y="9690"/>
                  </a:lnTo>
                  <a:lnTo>
                    <a:pt x="13969" y="59321"/>
                  </a:lnTo>
                  <a:lnTo>
                    <a:pt x="21361" y="59321"/>
                  </a:lnTo>
                  <a:lnTo>
                    <a:pt x="21361" y="9690"/>
                  </a:lnTo>
                  <a:close/>
                </a:path>
                <a:path w="21590" h="59689">
                  <a:moveTo>
                    <a:pt x="21361" y="0"/>
                  </a:moveTo>
                  <a:lnTo>
                    <a:pt x="14858" y="0"/>
                  </a:lnTo>
                  <a:lnTo>
                    <a:pt x="0" y="15290"/>
                  </a:lnTo>
                  <a:lnTo>
                    <a:pt x="4444" y="19824"/>
                  </a:lnTo>
                  <a:lnTo>
                    <a:pt x="13969" y="9690"/>
                  </a:lnTo>
                  <a:lnTo>
                    <a:pt x="21361" y="9690"/>
                  </a:lnTo>
                  <a:lnTo>
                    <a:pt x="21361" y="0"/>
                  </a:lnTo>
                  <a:close/>
                </a:path>
              </a:pathLst>
            </a:custGeom>
            <a:solidFill>
              <a:srgbClr val="495B66"/>
            </a:solidFill>
          </p:spPr>
          <p:txBody>
            <a:bodyPr wrap="square" lIns="0" tIns="0" rIns="0" bIns="0" rtlCol="0"/>
            <a:lstStyle/>
            <a:p>
              <a:endParaRPr/>
            </a:p>
          </p:txBody>
        </p:sp>
        <p:sp>
          <p:nvSpPr>
            <p:cNvPr id="117" name="object 119">
              <a:extLst>
                <a:ext uri="{FF2B5EF4-FFF2-40B4-BE49-F238E27FC236}">
                  <a16:creationId xmlns:a16="http://schemas.microsoft.com/office/drawing/2014/main" id="{447988B1-D0AB-4B9F-8825-77267FB94D09}"/>
                </a:ext>
              </a:extLst>
            </p:cNvPr>
            <p:cNvSpPr/>
            <p:nvPr/>
          </p:nvSpPr>
          <p:spPr>
            <a:xfrm>
              <a:off x="4878294" y="2228496"/>
              <a:ext cx="24058" cy="32411"/>
            </a:xfrm>
            <a:custGeom>
              <a:avLst/>
              <a:gdLst/>
              <a:ahLst/>
              <a:cxnLst/>
              <a:rect l="l" t="t" r="r" b="b"/>
              <a:pathLst>
                <a:path w="45719"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19" h="61594">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118" name="object 120">
              <a:extLst>
                <a:ext uri="{FF2B5EF4-FFF2-40B4-BE49-F238E27FC236}">
                  <a16:creationId xmlns:a16="http://schemas.microsoft.com/office/drawing/2014/main" id="{78445D52-4CB9-4148-AC12-66D5EDEDF143}"/>
                </a:ext>
              </a:extLst>
            </p:cNvPr>
            <p:cNvSpPr/>
            <p:nvPr/>
          </p:nvSpPr>
          <p:spPr>
            <a:xfrm>
              <a:off x="4399938" y="2159253"/>
              <a:ext cx="24058" cy="32411"/>
            </a:xfrm>
            <a:custGeom>
              <a:avLst/>
              <a:gdLst/>
              <a:ahLst/>
              <a:cxnLst/>
              <a:rect l="l" t="t" r="r" b="b"/>
              <a:pathLst>
                <a:path w="45719"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19" h="61594">
                  <a:moveTo>
                    <a:pt x="36860" y="6591"/>
                  </a:moveTo>
                  <a:lnTo>
                    <a:pt x="22682" y="6591"/>
                  </a:lnTo>
                  <a:lnTo>
                    <a:pt x="29806" y="8679"/>
                  </a:lnTo>
                  <a:lnTo>
                    <a:pt x="34472" y="14160"/>
                  </a:lnTo>
                  <a:lnTo>
                    <a:pt x="37021" y="21861"/>
                  </a:lnTo>
                  <a:lnTo>
                    <a:pt x="37795" y="30606"/>
                  </a:lnTo>
                  <a:lnTo>
                    <a:pt x="37021" y="39361"/>
                  </a:lnTo>
                  <a:lnTo>
                    <a:pt x="34472" y="47093"/>
                  </a:lnTo>
                  <a:lnTo>
                    <a:pt x="29806"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119" name="object 121">
              <a:extLst>
                <a:ext uri="{FF2B5EF4-FFF2-40B4-BE49-F238E27FC236}">
                  <a16:creationId xmlns:a16="http://schemas.microsoft.com/office/drawing/2014/main" id="{0DD4A99F-DAEA-4D1D-AB1E-4D608167B697}"/>
                </a:ext>
              </a:extLst>
            </p:cNvPr>
            <p:cNvSpPr/>
            <p:nvPr/>
          </p:nvSpPr>
          <p:spPr>
            <a:xfrm>
              <a:off x="4429831" y="2159728"/>
              <a:ext cx="30740" cy="31409"/>
            </a:xfrm>
            <a:custGeom>
              <a:avLst/>
              <a:gdLst/>
              <a:ahLst/>
              <a:cxnLst/>
              <a:rect l="l" t="t" r="r" b="b"/>
              <a:pathLst>
                <a:path w="58419" h="59689">
                  <a:moveTo>
                    <a:pt x="10579" y="0"/>
                  </a:moveTo>
                  <a:lnTo>
                    <a:pt x="0" y="0"/>
                  </a:lnTo>
                  <a:lnTo>
                    <a:pt x="0" y="59321"/>
                  </a:lnTo>
                  <a:lnTo>
                    <a:pt x="7378" y="59321"/>
                  </a:lnTo>
                  <a:lnTo>
                    <a:pt x="7378" y="9423"/>
                  </a:lnTo>
                  <a:lnTo>
                    <a:pt x="14394" y="9423"/>
                  </a:lnTo>
                  <a:lnTo>
                    <a:pt x="10579" y="0"/>
                  </a:lnTo>
                  <a:close/>
                </a:path>
                <a:path w="58419" h="59689">
                  <a:moveTo>
                    <a:pt x="14394" y="9423"/>
                  </a:moveTo>
                  <a:lnTo>
                    <a:pt x="7378" y="9423"/>
                  </a:lnTo>
                  <a:lnTo>
                    <a:pt x="27571" y="59321"/>
                  </a:lnTo>
                  <a:lnTo>
                    <a:pt x="30594" y="59321"/>
                  </a:lnTo>
                  <a:lnTo>
                    <a:pt x="36079" y="45707"/>
                  </a:lnTo>
                  <a:lnTo>
                    <a:pt x="29082" y="45707"/>
                  </a:lnTo>
                  <a:lnTo>
                    <a:pt x="14394" y="9423"/>
                  </a:lnTo>
                  <a:close/>
                </a:path>
                <a:path w="58419" h="59689">
                  <a:moveTo>
                    <a:pt x="58077" y="9423"/>
                  </a:moveTo>
                  <a:lnTo>
                    <a:pt x="50698" y="9423"/>
                  </a:lnTo>
                  <a:lnTo>
                    <a:pt x="50698" y="59321"/>
                  </a:lnTo>
                  <a:lnTo>
                    <a:pt x="58077" y="59321"/>
                  </a:lnTo>
                  <a:lnTo>
                    <a:pt x="58077" y="9423"/>
                  </a:lnTo>
                  <a:close/>
                </a:path>
                <a:path w="58419"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120" name="object 122">
              <a:extLst>
                <a:ext uri="{FF2B5EF4-FFF2-40B4-BE49-F238E27FC236}">
                  <a16:creationId xmlns:a16="http://schemas.microsoft.com/office/drawing/2014/main" id="{43869A3E-B7A3-4E92-BB7F-B8A79874993D}"/>
                </a:ext>
              </a:extLst>
            </p:cNvPr>
            <p:cNvSpPr/>
            <p:nvPr/>
          </p:nvSpPr>
          <p:spPr>
            <a:xfrm>
              <a:off x="4400593" y="1941076"/>
              <a:ext cx="21719" cy="31743"/>
            </a:xfrm>
            <a:custGeom>
              <a:avLst/>
              <a:gdLst/>
              <a:ahLst/>
              <a:cxnLst/>
              <a:rect l="l" t="t" r="r" b="b"/>
              <a:pathLst>
                <a:path w="41275" h="60325">
                  <a:moveTo>
                    <a:pt x="36224" y="6591"/>
                  </a:moveTo>
                  <a:lnTo>
                    <a:pt x="26771" y="6591"/>
                  </a:lnTo>
                  <a:lnTo>
                    <a:pt x="33083" y="9791"/>
                  </a:lnTo>
                  <a:lnTo>
                    <a:pt x="33083" y="17437"/>
                  </a:lnTo>
                  <a:lnTo>
                    <a:pt x="30930" y="25158"/>
                  </a:lnTo>
                  <a:lnTo>
                    <a:pt x="24591" y="33418"/>
                  </a:lnTo>
                  <a:lnTo>
                    <a:pt x="14250" y="42895"/>
                  </a:lnTo>
                  <a:lnTo>
                    <a:pt x="88" y="54267"/>
                  </a:lnTo>
                  <a:lnTo>
                    <a:pt x="88" y="60223"/>
                  </a:lnTo>
                  <a:lnTo>
                    <a:pt x="40830" y="60223"/>
                  </a:lnTo>
                  <a:lnTo>
                    <a:pt x="40830" y="53644"/>
                  </a:lnTo>
                  <a:lnTo>
                    <a:pt x="11734" y="53644"/>
                  </a:lnTo>
                  <a:lnTo>
                    <a:pt x="23220" y="44169"/>
                  </a:lnTo>
                  <a:lnTo>
                    <a:pt x="32354" y="35169"/>
                  </a:lnTo>
                  <a:lnTo>
                    <a:pt x="38386" y="26355"/>
                  </a:lnTo>
                  <a:lnTo>
                    <a:pt x="40563" y="17437"/>
                  </a:lnTo>
                  <a:lnTo>
                    <a:pt x="38853" y="9791"/>
                  </a:lnTo>
                  <a:lnTo>
                    <a:pt x="38745" y="9613"/>
                  </a:lnTo>
                  <a:lnTo>
                    <a:pt x="36224" y="6591"/>
                  </a:lnTo>
                  <a:close/>
                </a:path>
                <a:path w="41275" h="60325">
                  <a:moveTo>
                    <a:pt x="20637" y="0"/>
                  </a:moveTo>
                  <a:lnTo>
                    <a:pt x="12268" y="0"/>
                  </a:lnTo>
                  <a:lnTo>
                    <a:pt x="4533" y="3301"/>
                  </a:lnTo>
                  <a:lnTo>
                    <a:pt x="0" y="9347"/>
                  </a:lnTo>
                  <a:lnTo>
                    <a:pt x="4533" y="14058"/>
                  </a:lnTo>
                  <a:lnTo>
                    <a:pt x="8001" y="9613"/>
                  </a:lnTo>
                  <a:lnTo>
                    <a:pt x="13512" y="6591"/>
                  </a:lnTo>
                  <a:lnTo>
                    <a:pt x="36224" y="6591"/>
                  </a:lnTo>
                  <a:lnTo>
                    <a:pt x="34301" y="4284"/>
                  </a:lnTo>
                  <a:lnTo>
                    <a:pt x="27914" y="1061"/>
                  </a:lnTo>
                  <a:lnTo>
                    <a:pt x="20637" y="0"/>
                  </a:lnTo>
                  <a:close/>
                </a:path>
              </a:pathLst>
            </a:custGeom>
            <a:solidFill>
              <a:srgbClr val="495B66"/>
            </a:solidFill>
          </p:spPr>
          <p:txBody>
            <a:bodyPr wrap="square" lIns="0" tIns="0" rIns="0" bIns="0" rtlCol="0"/>
            <a:lstStyle/>
            <a:p>
              <a:endParaRPr/>
            </a:p>
          </p:txBody>
        </p:sp>
        <p:sp>
          <p:nvSpPr>
            <p:cNvPr id="121" name="object 123">
              <a:extLst>
                <a:ext uri="{FF2B5EF4-FFF2-40B4-BE49-F238E27FC236}">
                  <a16:creationId xmlns:a16="http://schemas.microsoft.com/office/drawing/2014/main" id="{54DFCCF9-BFBF-44A2-B414-EA34DFC6381B}"/>
                </a:ext>
              </a:extLst>
            </p:cNvPr>
            <p:cNvSpPr/>
            <p:nvPr/>
          </p:nvSpPr>
          <p:spPr>
            <a:xfrm>
              <a:off x="4429270" y="1941551"/>
              <a:ext cx="30740" cy="31409"/>
            </a:xfrm>
            <a:custGeom>
              <a:avLst/>
              <a:gdLst/>
              <a:ahLst/>
              <a:cxnLst/>
              <a:rect l="l" t="t" r="r" b="b"/>
              <a:pathLst>
                <a:path w="58419" h="59689">
                  <a:moveTo>
                    <a:pt x="10579" y="0"/>
                  </a:moveTo>
                  <a:lnTo>
                    <a:pt x="0" y="0"/>
                  </a:lnTo>
                  <a:lnTo>
                    <a:pt x="0" y="59321"/>
                  </a:lnTo>
                  <a:lnTo>
                    <a:pt x="7378" y="59321"/>
                  </a:lnTo>
                  <a:lnTo>
                    <a:pt x="7378" y="9423"/>
                  </a:lnTo>
                  <a:lnTo>
                    <a:pt x="14394" y="9423"/>
                  </a:lnTo>
                  <a:lnTo>
                    <a:pt x="10579" y="0"/>
                  </a:lnTo>
                  <a:close/>
                </a:path>
                <a:path w="58419" h="59689">
                  <a:moveTo>
                    <a:pt x="14394" y="9423"/>
                  </a:moveTo>
                  <a:lnTo>
                    <a:pt x="7378" y="9423"/>
                  </a:lnTo>
                  <a:lnTo>
                    <a:pt x="27571" y="59321"/>
                  </a:lnTo>
                  <a:lnTo>
                    <a:pt x="30594" y="59321"/>
                  </a:lnTo>
                  <a:lnTo>
                    <a:pt x="36079" y="45707"/>
                  </a:lnTo>
                  <a:lnTo>
                    <a:pt x="29082" y="45707"/>
                  </a:lnTo>
                  <a:lnTo>
                    <a:pt x="14394" y="9423"/>
                  </a:lnTo>
                  <a:close/>
                </a:path>
                <a:path w="58419" h="59689">
                  <a:moveTo>
                    <a:pt x="58077" y="9423"/>
                  </a:moveTo>
                  <a:lnTo>
                    <a:pt x="50698" y="9423"/>
                  </a:lnTo>
                  <a:lnTo>
                    <a:pt x="50698" y="59321"/>
                  </a:lnTo>
                  <a:lnTo>
                    <a:pt x="58077" y="59321"/>
                  </a:lnTo>
                  <a:lnTo>
                    <a:pt x="58077" y="9423"/>
                  </a:lnTo>
                  <a:close/>
                </a:path>
                <a:path w="58419"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122" name="object 124">
              <a:extLst>
                <a:ext uri="{FF2B5EF4-FFF2-40B4-BE49-F238E27FC236}">
                  <a16:creationId xmlns:a16="http://schemas.microsoft.com/office/drawing/2014/main" id="{F7931103-01BF-4642-B5A3-E4DD4B13D0C4}"/>
                </a:ext>
              </a:extLst>
            </p:cNvPr>
            <p:cNvSpPr/>
            <p:nvPr/>
          </p:nvSpPr>
          <p:spPr>
            <a:xfrm>
              <a:off x="4400699" y="1711487"/>
              <a:ext cx="23390" cy="31409"/>
            </a:xfrm>
            <a:custGeom>
              <a:avLst/>
              <a:gdLst/>
              <a:ahLst/>
              <a:cxnLst/>
              <a:rect l="l" t="t" r="r" b="b"/>
              <a:pathLst>
                <a:path w="44450" h="59689">
                  <a:moveTo>
                    <a:pt x="35585" y="44284"/>
                  </a:moveTo>
                  <a:lnTo>
                    <a:pt x="28194" y="44284"/>
                  </a:lnTo>
                  <a:lnTo>
                    <a:pt x="28194" y="59321"/>
                  </a:lnTo>
                  <a:lnTo>
                    <a:pt x="35585" y="59321"/>
                  </a:lnTo>
                  <a:lnTo>
                    <a:pt x="35585" y="44284"/>
                  </a:lnTo>
                  <a:close/>
                </a:path>
                <a:path w="44450" h="59689">
                  <a:moveTo>
                    <a:pt x="35585" y="0"/>
                  </a:moveTo>
                  <a:lnTo>
                    <a:pt x="25438" y="0"/>
                  </a:lnTo>
                  <a:lnTo>
                    <a:pt x="0" y="38150"/>
                  </a:lnTo>
                  <a:lnTo>
                    <a:pt x="0" y="44284"/>
                  </a:lnTo>
                  <a:lnTo>
                    <a:pt x="43942" y="44284"/>
                  </a:lnTo>
                  <a:lnTo>
                    <a:pt x="43942" y="37795"/>
                  </a:lnTo>
                  <a:lnTo>
                    <a:pt x="7378" y="37795"/>
                  </a:lnTo>
                  <a:lnTo>
                    <a:pt x="28194" y="6845"/>
                  </a:lnTo>
                  <a:lnTo>
                    <a:pt x="35585" y="6845"/>
                  </a:lnTo>
                  <a:lnTo>
                    <a:pt x="35585" y="0"/>
                  </a:lnTo>
                  <a:close/>
                </a:path>
                <a:path w="44450" h="59689">
                  <a:moveTo>
                    <a:pt x="35585" y="6845"/>
                  </a:moveTo>
                  <a:lnTo>
                    <a:pt x="28194" y="6845"/>
                  </a:lnTo>
                  <a:lnTo>
                    <a:pt x="28194" y="37795"/>
                  </a:lnTo>
                  <a:lnTo>
                    <a:pt x="35585" y="37795"/>
                  </a:lnTo>
                  <a:lnTo>
                    <a:pt x="35585" y="6845"/>
                  </a:lnTo>
                  <a:close/>
                </a:path>
              </a:pathLst>
            </a:custGeom>
            <a:solidFill>
              <a:srgbClr val="495B66"/>
            </a:solidFill>
          </p:spPr>
          <p:txBody>
            <a:bodyPr wrap="square" lIns="0" tIns="0" rIns="0" bIns="0" rtlCol="0"/>
            <a:lstStyle/>
            <a:p>
              <a:endParaRPr/>
            </a:p>
          </p:txBody>
        </p:sp>
        <p:sp>
          <p:nvSpPr>
            <p:cNvPr id="123" name="object 125">
              <a:extLst>
                <a:ext uri="{FF2B5EF4-FFF2-40B4-BE49-F238E27FC236}">
                  <a16:creationId xmlns:a16="http://schemas.microsoft.com/office/drawing/2014/main" id="{6BE20577-B11E-4EBD-AAB7-C18E0D2D7BC4}"/>
                </a:ext>
              </a:extLst>
            </p:cNvPr>
            <p:cNvSpPr/>
            <p:nvPr/>
          </p:nvSpPr>
          <p:spPr>
            <a:xfrm>
              <a:off x="4428955" y="1711487"/>
              <a:ext cx="30740" cy="31409"/>
            </a:xfrm>
            <a:custGeom>
              <a:avLst/>
              <a:gdLst/>
              <a:ahLst/>
              <a:cxnLst/>
              <a:rect l="l" t="t" r="r" b="b"/>
              <a:pathLst>
                <a:path w="58419" h="59689">
                  <a:moveTo>
                    <a:pt x="10579" y="0"/>
                  </a:moveTo>
                  <a:lnTo>
                    <a:pt x="0" y="0"/>
                  </a:lnTo>
                  <a:lnTo>
                    <a:pt x="0" y="59321"/>
                  </a:lnTo>
                  <a:lnTo>
                    <a:pt x="7378" y="59321"/>
                  </a:lnTo>
                  <a:lnTo>
                    <a:pt x="7378" y="9423"/>
                  </a:lnTo>
                  <a:lnTo>
                    <a:pt x="14394" y="9423"/>
                  </a:lnTo>
                  <a:lnTo>
                    <a:pt x="10579" y="0"/>
                  </a:lnTo>
                  <a:close/>
                </a:path>
                <a:path w="58419" h="59689">
                  <a:moveTo>
                    <a:pt x="14394" y="9423"/>
                  </a:moveTo>
                  <a:lnTo>
                    <a:pt x="7378" y="9423"/>
                  </a:lnTo>
                  <a:lnTo>
                    <a:pt x="27571" y="59321"/>
                  </a:lnTo>
                  <a:lnTo>
                    <a:pt x="30594" y="59321"/>
                  </a:lnTo>
                  <a:lnTo>
                    <a:pt x="36079" y="45707"/>
                  </a:lnTo>
                  <a:lnTo>
                    <a:pt x="29082" y="45707"/>
                  </a:lnTo>
                  <a:lnTo>
                    <a:pt x="14394" y="9423"/>
                  </a:lnTo>
                  <a:close/>
                </a:path>
                <a:path w="58419" h="59689">
                  <a:moveTo>
                    <a:pt x="58077" y="9423"/>
                  </a:moveTo>
                  <a:lnTo>
                    <a:pt x="50698" y="9423"/>
                  </a:lnTo>
                  <a:lnTo>
                    <a:pt x="50698" y="59321"/>
                  </a:lnTo>
                  <a:lnTo>
                    <a:pt x="58077" y="59321"/>
                  </a:lnTo>
                  <a:lnTo>
                    <a:pt x="58077" y="9423"/>
                  </a:lnTo>
                  <a:close/>
                </a:path>
                <a:path w="58419"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124" name="object 126">
              <a:extLst>
                <a:ext uri="{FF2B5EF4-FFF2-40B4-BE49-F238E27FC236}">
                  <a16:creationId xmlns:a16="http://schemas.microsoft.com/office/drawing/2014/main" id="{AF0B925C-F4C0-4856-A93B-4E2F5E8D2B9A}"/>
                </a:ext>
              </a:extLst>
            </p:cNvPr>
            <p:cNvSpPr/>
            <p:nvPr/>
          </p:nvSpPr>
          <p:spPr>
            <a:xfrm>
              <a:off x="4521392"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25" name="object 127">
              <a:extLst>
                <a:ext uri="{FF2B5EF4-FFF2-40B4-BE49-F238E27FC236}">
                  <a16:creationId xmlns:a16="http://schemas.microsoft.com/office/drawing/2014/main" id="{D12F66C7-C8AE-48C7-990D-F839538EFAD1}"/>
                </a:ext>
              </a:extLst>
            </p:cNvPr>
            <p:cNvSpPr/>
            <p:nvPr/>
          </p:nvSpPr>
          <p:spPr>
            <a:xfrm>
              <a:off x="4561488"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26" name="object 128">
              <a:extLst>
                <a:ext uri="{FF2B5EF4-FFF2-40B4-BE49-F238E27FC236}">
                  <a16:creationId xmlns:a16="http://schemas.microsoft.com/office/drawing/2014/main" id="{AD71BB3B-14F0-411E-9DDB-BCB6BB585E54}"/>
                </a:ext>
              </a:extLst>
            </p:cNvPr>
            <p:cNvSpPr/>
            <p:nvPr/>
          </p:nvSpPr>
          <p:spPr>
            <a:xfrm>
              <a:off x="4601593"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27" name="object 129">
              <a:extLst>
                <a:ext uri="{FF2B5EF4-FFF2-40B4-BE49-F238E27FC236}">
                  <a16:creationId xmlns:a16="http://schemas.microsoft.com/office/drawing/2014/main" id="{231EDB95-7CDB-4EF3-AB2B-F116E112D9D2}"/>
                </a:ext>
              </a:extLst>
            </p:cNvPr>
            <p:cNvSpPr/>
            <p:nvPr/>
          </p:nvSpPr>
          <p:spPr>
            <a:xfrm>
              <a:off x="4641682"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28" name="object 130">
              <a:extLst>
                <a:ext uri="{FF2B5EF4-FFF2-40B4-BE49-F238E27FC236}">
                  <a16:creationId xmlns:a16="http://schemas.microsoft.com/office/drawing/2014/main" id="{4CD5E656-31EB-4033-84D9-E7C1DEBDCE57}"/>
                </a:ext>
              </a:extLst>
            </p:cNvPr>
            <p:cNvSpPr/>
            <p:nvPr/>
          </p:nvSpPr>
          <p:spPr>
            <a:xfrm>
              <a:off x="4681787" y="173155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29" name="object 131">
              <a:extLst>
                <a:ext uri="{FF2B5EF4-FFF2-40B4-BE49-F238E27FC236}">
                  <a16:creationId xmlns:a16="http://schemas.microsoft.com/office/drawing/2014/main" id="{D7696DF9-2F7D-41AB-B92E-58F6BFD27484}"/>
                </a:ext>
              </a:extLst>
            </p:cNvPr>
            <p:cNvSpPr/>
            <p:nvPr/>
          </p:nvSpPr>
          <p:spPr>
            <a:xfrm>
              <a:off x="4721876"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0" name="object 132">
              <a:extLst>
                <a:ext uri="{FF2B5EF4-FFF2-40B4-BE49-F238E27FC236}">
                  <a16:creationId xmlns:a16="http://schemas.microsoft.com/office/drawing/2014/main" id="{4C52C4F4-CD67-47EF-84FE-282E67BF24C7}"/>
                </a:ext>
              </a:extLst>
            </p:cNvPr>
            <p:cNvSpPr/>
            <p:nvPr/>
          </p:nvSpPr>
          <p:spPr>
            <a:xfrm>
              <a:off x="4761973"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1" name="object 133">
              <a:extLst>
                <a:ext uri="{FF2B5EF4-FFF2-40B4-BE49-F238E27FC236}">
                  <a16:creationId xmlns:a16="http://schemas.microsoft.com/office/drawing/2014/main" id="{4D6149F5-6247-42FE-8D82-BBE66557832C}"/>
                </a:ext>
              </a:extLst>
            </p:cNvPr>
            <p:cNvSpPr/>
            <p:nvPr/>
          </p:nvSpPr>
          <p:spPr>
            <a:xfrm>
              <a:off x="4802077"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2" name="object 134">
              <a:extLst>
                <a:ext uri="{FF2B5EF4-FFF2-40B4-BE49-F238E27FC236}">
                  <a16:creationId xmlns:a16="http://schemas.microsoft.com/office/drawing/2014/main" id="{0BFC8EE5-AFEE-4537-BEC7-1504A082A4DC}"/>
                </a:ext>
              </a:extLst>
            </p:cNvPr>
            <p:cNvSpPr/>
            <p:nvPr/>
          </p:nvSpPr>
          <p:spPr>
            <a:xfrm>
              <a:off x="4842167"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3" name="object 135">
              <a:extLst>
                <a:ext uri="{FF2B5EF4-FFF2-40B4-BE49-F238E27FC236}">
                  <a16:creationId xmlns:a16="http://schemas.microsoft.com/office/drawing/2014/main" id="{BA1A3D9D-8B27-4234-AA19-FF13CA4735DA}"/>
                </a:ext>
              </a:extLst>
            </p:cNvPr>
            <p:cNvSpPr/>
            <p:nvPr/>
          </p:nvSpPr>
          <p:spPr>
            <a:xfrm>
              <a:off x="4882271" y="173155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34" name="object 136">
              <a:extLst>
                <a:ext uri="{FF2B5EF4-FFF2-40B4-BE49-F238E27FC236}">
                  <a16:creationId xmlns:a16="http://schemas.microsoft.com/office/drawing/2014/main" id="{3BF45CC1-0C2F-4059-A6D1-CF4B10D67150}"/>
                </a:ext>
              </a:extLst>
            </p:cNvPr>
            <p:cNvSpPr/>
            <p:nvPr/>
          </p:nvSpPr>
          <p:spPr>
            <a:xfrm>
              <a:off x="4922360"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5" name="object 137">
              <a:extLst>
                <a:ext uri="{FF2B5EF4-FFF2-40B4-BE49-F238E27FC236}">
                  <a16:creationId xmlns:a16="http://schemas.microsoft.com/office/drawing/2014/main" id="{CEFE2D12-55E4-49CC-ABF4-EC4CB2F1C210}"/>
                </a:ext>
              </a:extLst>
            </p:cNvPr>
            <p:cNvSpPr/>
            <p:nvPr/>
          </p:nvSpPr>
          <p:spPr>
            <a:xfrm>
              <a:off x="4962457"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6" name="object 138">
              <a:extLst>
                <a:ext uri="{FF2B5EF4-FFF2-40B4-BE49-F238E27FC236}">
                  <a16:creationId xmlns:a16="http://schemas.microsoft.com/office/drawing/2014/main" id="{E2C63EB8-B6F7-4FF7-A4DF-2D788FE2D020}"/>
                </a:ext>
              </a:extLst>
            </p:cNvPr>
            <p:cNvSpPr/>
            <p:nvPr/>
          </p:nvSpPr>
          <p:spPr>
            <a:xfrm>
              <a:off x="5002554"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7" name="object 139">
              <a:extLst>
                <a:ext uri="{FF2B5EF4-FFF2-40B4-BE49-F238E27FC236}">
                  <a16:creationId xmlns:a16="http://schemas.microsoft.com/office/drawing/2014/main" id="{0760DC4B-B3F0-475B-8AAA-A2291B4852B0}"/>
                </a:ext>
              </a:extLst>
            </p:cNvPr>
            <p:cNvSpPr/>
            <p:nvPr/>
          </p:nvSpPr>
          <p:spPr>
            <a:xfrm>
              <a:off x="5042651"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8" name="object 140">
              <a:extLst>
                <a:ext uri="{FF2B5EF4-FFF2-40B4-BE49-F238E27FC236}">
                  <a16:creationId xmlns:a16="http://schemas.microsoft.com/office/drawing/2014/main" id="{BF60933D-D75E-40C0-BAF3-7B2B0CB9EFE0}"/>
                </a:ext>
              </a:extLst>
            </p:cNvPr>
            <p:cNvSpPr/>
            <p:nvPr/>
          </p:nvSpPr>
          <p:spPr>
            <a:xfrm>
              <a:off x="5082748"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39" name="object 141">
              <a:extLst>
                <a:ext uri="{FF2B5EF4-FFF2-40B4-BE49-F238E27FC236}">
                  <a16:creationId xmlns:a16="http://schemas.microsoft.com/office/drawing/2014/main" id="{8DAE13CE-FADA-4BF8-9841-0A15083780AF}"/>
                </a:ext>
              </a:extLst>
            </p:cNvPr>
            <p:cNvSpPr/>
            <p:nvPr/>
          </p:nvSpPr>
          <p:spPr>
            <a:xfrm>
              <a:off x="5122845" y="173155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40" name="object 142">
              <a:extLst>
                <a:ext uri="{FF2B5EF4-FFF2-40B4-BE49-F238E27FC236}">
                  <a16:creationId xmlns:a16="http://schemas.microsoft.com/office/drawing/2014/main" id="{DB3184DD-1C94-408F-9E90-064DF75E9311}"/>
                </a:ext>
              </a:extLst>
            </p:cNvPr>
            <p:cNvSpPr/>
            <p:nvPr/>
          </p:nvSpPr>
          <p:spPr>
            <a:xfrm>
              <a:off x="4875588" y="214588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1" name="object 143">
              <a:extLst>
                <a:ext uri="{FF2B5EF4-FFF2-40B4-BE49-F238E27FC236}">
                  <a16:creationId xmlns:a16="http://schemas.microsoft.com/office/drawing/2014/main" id="{03CC5EFA-A9ED-4BA6-9C21-97E2E141D40D}"/>
                </a:ext>
              </a:extLst>
            </p:cNvPr>
            <p:cNvSpPr/>
            <p:nvPr/>
          </p:nvSpPr>
          <p:spPr>
            <a:xfrm>
              <a:off x="4875588" y="2105792"/>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2" name="object 144">
              <a:extLst>
                <a:ext uri="{FF2B5EF4-FFF2-40B4-BE49-F238E27FC236}">
                  <a16:creationId xmlns:a16="http://schemas.microsoft.com/office/drawing/2014/main" id="{6EBEF249-0959-4892-A2E9-4643ABD4B2C8}"/>
                </a:ext>
              </a:extLst>
            </p:cNvPr>
            <p:cNvSpPr/>
            <p:nvPr/>
          </p:nvSpPr>
          <p:spPr>
            <a:xfrm>
              <a:off x="4875588" y="2065695"/>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3" name="object 145">
              <a:extLst>
                <a:ext uri="{FF2B5EF4-FFF2-40B4-BE49-F238E27FC236}">
                  <a16:creationId xmlns:a16="http://schemas.microsoft.com/office/drawing/2014/main" id="{BE9FF02C-8935-4417-9AD4-CA13D33C67D7}"/>
                </a:ext>
              </a:extLst>
            </p:cNvPr>
            <p:cNvSpPr/>
            <p:nvPr/>
          </p:nvSpPr>
          <p:spPr>
            <a:xfrm>
              <a:off x="4875588" y="202559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4" name="object 146">
              <a:extLst>
                <a:ext uri="{FF2B5EF4-FFF2-40B4-BE49-F238E27FC236}">
                  <a16:creationId xmlns:a16="http://schemas.microsoft.com/office/drawing/2014/main" id="{7F27774F-9885-42B1-B42A-CD26154DA7F3}"/>
                </a:ext>
              </a:extLst>
            </p:cNvPr>
            <p:cNvSpPr/>
            <p:nvPr/>
          </p:nvSpPr>
          <p:spPr>
            <a:xfrm>
              <a:off x="4875588" y="198550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5" name="object 147">
              <a:extLst>
                <a:ext uri="{FF2B5EF4-FFF2-40B4-BE49-F238E27FC236}">
                  <a16:creationId xmlns:a16="http://schemas.microsoft.com/office/drawing/2014/main" id="{93EB3472-60ED-40CA-9FE7-5345894FFB2A}"/>
                </a:ext>
              </a:extLst>
            </p:cNvPr>
            <p:cNvSpPr/>
            <p:nvPr/>
          </p:nvSpPr>
          <p:spPr>
            <a:xfrm>
              <a:off x="4875588" y="194539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6" name="object 148">
              <a:extLst>
                <a:ext uri="{FF2B5EF4-FFF2-40B4-BE49-F238E27FC236}">
                  <a16:creationId xmlns:a16="http://schemas.microsoft.com/office/drawing/2014/main" id="{87D1DD07-BD6B-49A9-BB83-31320189977F}"/>
                </a:ext>
              </a:extLst>
            </p:cNvPr>
            <p:cNvSpPr/>
            <p:nvPr/>
          </p:nvSpPr>
          <p:spPr>
            <a:xfrm>
              <a:off x="4875588" y="190530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7" name="object 149">
              <a:extLst>
                <a:ext uri="{FF2B5EF4-FFF2-40B4-BE49-F238E27FC236}">
                  <a16:creationId xmlns:a16="http://schemas.microsoft.com/office/drawing/2014/main" id="{C34531AC-481A-4724-93C8-B9B6DCF385BF}"/>
                </a:ext>
              </a:extLst>
            </p:cNvPr>
            <p:cNvSpPr/>
            <p:nvPr/>
          </p:nvSpPr>
          <p:spPr>
            <a:xfrm>
              <a:off x="4875588" y="186521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8" name="object 150">
              <a:extLst>
                <a:ext uri="{FF2B5EF4-FFF2-40B4-BE49-F238E27FC236}">
                  <a16:creationId xmlns:a16="http://schemas.microsoft.com/office/drawing/2014/main" id="{CEEF4151-5606-479C-8586-386A3E5C3F51}"/>
                </a:ext>
              </a:extLst>
            </p:cNvPr>
            <p:cNvSpPr/>
            <p:nvPr/>
          </p:nvSpPr>
          <p:spPr>
            <a:xfrm>
              <a:off x="4875588" y="182510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49" name="object 151">
              <a:extLst>
                <a:ext uri="{FF2B5EF4-FFF2-40B4-BE49-F238E27FC236}">
                  <a16:creationId xmlns:a16="http://schemas.microsoft.com/office/drawing/2014/main" id="{8AE08EF6-25C3-4084-B26E-9B4BEF37E402}"/>
                </a:ext>
              </a:extLst>
            </p:cNvPr>
            <p:cNvSpPr/>
            <p:nvPr/>
          </p:nvSpPr>
          <p:spPr>
            <a:xfrm>
              <a:off x="4875588" y="178501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50" name="object 152">
              <a:extLst>
                <a:ext uri="{FF2B5EF4-FFF2-40B4-BE49-F238E27FC236}">
                  <a16:creationId xmlns:a16="http://schemas.microsoft.com/office/drawing/2014/main" id="{50772F3A-5CB9-4DF9-815B-30C03E09DB97}"/>
                </a:ext>
              </a:extLst>
            </p:cNvPr>
            <p:cNvSpPr/>
            <p:nvPr/>
          </p:nvSpPr>
          <p:spPr>
            <a:xfrm>
              <a:off x="4875588" y="174491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51" name="object 153">
              <a:extLst>
                <a:ext uri="{FF2B5EF4-FFF2-40B4-BE49-F238E27FC236}">
                  <a16:creationId xmlns:a16="http://schemas.microsoft.com/office/drawing/2014/main" id="{964436F3-E973-4B12-8696-516E102A3673}"/>
                </a:ext>
              </a:extLst>
            </p:cNvPr>
            <p:cNvSpPr/>
            <p:nvPr/>
          </p:nvSpPr>
          <p:spPr>
            <a:xfrm>
              <a:off x="4875588" y="170482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52" name="object 154">
              <a:extLst>
                <a:ext uri="{FF2B5EF4-FFF2-40B4-BE49-F238E27FC236}">
                  <a16:creationId xmlns:a16="http://schemas.microsoft.com/office/drawing/2014/main" id="{62503521-FAAE-423D-BCA6-DDD91251EA0C}"/>
                </a:ext>
              </a:extLst>
            </p:cNvPr>
            <p:cNvSpPr/>
            <p:nvPr/>
          </p:nvSpPr>
          <p:spPr>
            <a:xfrm>
              <a:off x="4875588" y="166472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53" name="object 155">
              <a:extLst>
                <a:ext uri="{FF2B5EF4-FFF2-40B4-BE49-F238E27FC236}">
                  <a16:creationId xmlns:a16="http://schemas.microsoft.com/office/drawing/2014/main" id="{A19151AD-570E-45D9-B7EC-058F951FC9A5}"/>
                </a:ext>
              </a:extLst>
            </p:cNvPr>
            <p:cNvSpPr/>
            <p:nvPr/>
          </p:nvSpPr>
          <p:spPr>
            <a:xfrm>
              <a:off x="4875588" y="162462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54" name="object 156">
              <a:extLst>
                <a:ext uri="{FF2B5EF4-FFF2-40B4-BE49-F238E27FC236}">
                  <a16:creationId xmlns:a16="http://schemas.microsoft.com/office/drawing/2014/main" id="{E87F9B14-58FF-4E02-8A8B-16F5E17DD1A7}"/>
                </a:ext>
              </a:extLst>
            </p:cNvPr>
            <p:cNvSpPr/>
            <p:nvPr/>
          </p:nvSpPr>
          <p:spPr>
            <a:xfrm>
              <a:off x="4875588" y="158453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55" name="object 157">
              <a:extLst>
                <a:ext uri="{FF2B5EF4-FFF2-40B4-BE49-F238E27FC236}">
                  <a16:creationId xmlns:a16="http://schemas.microsoft.com/office/drawing/2014/main" id="{4ECDEA52-BB28-412B-90ED-97DAAB565706}"/>
                </a:ext>
              </a:extLst>
            </p:cNvPr>
            <p:cNvSpPr/>
            <p:nvPr/>
          </p:nvSpPr>
          <p:spPr>
            <a:xfrm>
              <a:off x="4875588" y="1551112"/>
              <a:ext cx="6683" cy="6683"/>
            </a:xfrm>
            <a:custGeom>
              <a:avLst/>
              <a:gdLst/>
              <a:ahLst/>
              <a:cxnLst/>
              <a:rect l="l" t="t" r="r" b="b"/>
              <a:pathLst>
                <a:path w="12700" h="12700">
                  <a:moveTo>
                    <a:pt x="12700" y="0"/>
                  </a:moveTo>
                  <a:lnTo>
                    <a:pt x="0" y="0"/>
                  </a:lnTo>
                  <a:lnTo>
                    <a:pt x="0" y="12700"/>
                  </a:lnTo>
                  <a:lnTo>
                    <a:pt x="12700" y="12700"/>
                  </a:lnTo>
                  <a:lnTo>
                    <a:pt x="12700" y="0"/>
                  </a:lnTo>
                  <a:close/>
                </a:path>
              </a:pathLst>
            </a:custGeom>
            <a:solidFill>
              <a:srgbClr val="DBDDE0"/>
            </a:solidFill>
          </p:spPr>
          <p:txBody>
            <a:bodyPr wrap="square" lIns="0" tIns="0" rIns="0" bIns="0" rtlCol="0"/>
            <a:lstStyle/>
            <a:p>
              <a:endParaRPr/>
            </a:p>
          </p:txBody>
        </p:sp>
        <p:sp>
          <p:nvSpPr>
            <p:cNvPr id="156" name="object 158">
              <a:extLst>
                <a:ext uri="{FF2B5EF4-FFF2-40B4-BE49-F238E27FC236}">
                  <a16:creationId xmlns:a16="http://schemas.microsoft.com/office/drawing/2014/main" id="{A571E061-1114-4CD1-81FE-1F02AC6A00A3}"/>
                </a:ext>
              </a:extLst>
            </p:cNvPr>
            <p:cNvSpPr/>
            <p:nvPr/>
          </p:nvSpPr>
          <p:spPr>
            <a:xfrm>
              <a:off x="5162942" y="1744913"/>
              <a:ext cx="6683" cy="327458"/>
            </a:xfrm>
            <a:custGeom>
              <a:avLst/>
              <a:gdLst/>
              <a:ahLst/>
              <a:cxnLst/>
              <a:rect l="l" t="t" r="r" b="b"/>
              <a:pathLst>
                <a:path w="12700" h="622300">
                  <a:moveTo>
                    <a:pt x="4233" y="609612"/>
                  </a:moveTo>
                  <a:lnTo>
                    <a:pt x="0" y="609612"/>
                  </a:lnTo>
                  <a:lnTo>
                    <a:pt x="0" y="621710"/>
                  </a:lnTo>
                  <a:lnTo>
                    <a:pt x="4233" y="609612"/>
                  </a:lnTo>
                  <a:close/>
                </a:path>
                <a:path w="12700" h="622300">
                  <a:moveTo>
                    <a:pt x="12700" y="533400"/>
                  </a:moveTo>
                  <a:lnTo>
                    <a:pt x="0" y="533400"/>
                  </a:lnTo>
                  <a:lnTo>
                    <a:pt x="0" y="558800"/>
                  </a:lnTo>
                  <a:lnTo>
                    <a:pt x="12700" y="558800"/>
                  </a:lnTo>
                  <a:lnTo>
                    <a:pt x="12700" y="533400"/>
                  </a:lnTo>
                  <a:close/>
                </a:path>
                <a:path w="12700" h="622300">
                  <a:moveTo>
                    <a:pt x="12700" y="457212"/>
                  </a:moveTo>
                  <a:lnTo>
                    <a:pt x="0" y="457212"/>
                  </a:lnTo>
                  <a:lnTo>
                    <a:pt x="0" y="482612"/>
                  </a:lnTo>
                  <a:lnTo>
                    <a:pt x="12700" y="482612"/>
                  </a:lnTo>
                  <a:lnTo>
                    <a:pt x="12700" y="457212"/>
                  </a:lnTo>
                  <a:close/>
                </a:path>
                <a:path w="12700" h="622300">
                  <a:moveTo>
                    <a:pt x="12700" y="381000"/>
                  </a:moveTo>
                  <a:lnTo>
                    <a:pt x="0" y="381000"/>
                  </a:lnTo>
                  <a:lnTo>
                    <a:pt x="0" y="406400"/>
                  </a:lnTo>
                  <a:lnTo>
                    <a:pt x="12700" y="406400"/>
                  </a:lnTo>
                  <a:lnTo>
                    <a:pt x="12700" y="381000"/>
                  </a:lnTo>
                  <a:close/>
                </a:path>
                <a:path w="12700" h="622300">
                  <a:moveTo>
                    <a:pt x="12700" y="304812"/>
                  </a:moveTo>
                  <a:lnTo>
                    <a:pt x="0" y="304812"/>
                  </a:lnTo>
                  <a:lnTo>
                    <a:pt x="0" y="330212"/>
                  </a:lnTo>
                  <a:lnTo>
                    <a:pt x="12700" y="330212"/>
                  </a:lnTo>
                  <a:lnTo>
                    <a:pt x="12700" y="304812"/>
                  </a:lnTo>
                  <a:close/>
                </a:path>
                <a:path w="12700" h="622300">
                  <a:moveTo>
                    <a:pt x="12700" y="228612"/>
                  </a:moveTo>
                  <a:lnTo>
                    <a:pt x="0" y="228612"/>
                  </a:lnTo>
                  <a:lnTo>
                    <a:pt x="0" y="254012"/>
                  </a:lnTo>
                  <a:lnTo>
                    <a:pt x="12700" y="254012"/>
                  </a:lnTo>
                  <a:lnTo>
                    <a:pt x="12700" y="228612"/>
                  </a:lnTo>
                  <a:close/>
                </a:path>
                <a:path w="12700" h="622300">
                  <a:moveTo>
                    <a:pt x="12700" y="152400"/>
                  </a:moveTo>
                  <a:lnTo>
                    <a:pt x="0" y="152400"/>
                  </a:lnTo>
                  <a:lnTo>
                    <a:pt x="0" y="177800"/>
                  </a:lnTo>
                  <a:lnTo>
                    <a:pt x="12700" y="177800"/>
                  </a:lnTo>
                  <a:lnTo>
                    <a:pt x="12700" y="152400"/>
                  </a:lnTo>
                  <a:close/>
                </a:path>
                <a:path w="12700" h="622300">
                  <a:moveTo>
                    <a:pt x="12700" y="76212"/>
                  </a:moveTo>
                  <a:lnTo>
                    <a:pt x="0" y="76212"/>
                  </a:lnTo>
                  <a:lnTo>
                    <a:pt x="0" y="101612"/>
                  </a:lnTo>
                  <a:lnTo>
                    <a:pt x="12700" y="101612"/>
                  </a:lnTo>
                  <a:lnTo>
                    <a:pt x="12700" y="76212"/>
                  </a:lnTo>
                  <a:close/>
                </a:path>
                <a:path w="12700" h="622300">
                  <a:moveTo>
                    <a:pt x="3089" y="0"/>
                  </a:moveTo>
                  <a:lnTo>
                    <a:pt x="0" y="0"/>
                  </a:lnTo>
                  <a:lnTo>
                    <a:pt x="0" y="25400"/>
                  </a:lnTo>
                  <a:lnTo>
                    <a:pt x="11977" y="25400"/>
                  </a:lnTo>
                  <a:lnTo>
                    <a:pt x="3089" y="0"/>
                  </a:lnTo>
                  <a:close/>
                </a:path>
              </a:pathLst>
            </a:custGeom>
            <a:solidFill>
              <a:srgbClr val="DBDDE0"/>
            </a:solidFill>
          </p:spPr>
          <p:txBody>
            <a:bodyPr wrap="square" lIns="0" tIns="0" rIns="0" bIns="0" rtlCol="0"/>
            <a:lstStyle/>
            <a:p>
              <a:endParaRPr/>
            </a:p>
          </p:txBody>
        </p:sp>
        <p:sp>
          <p:nvSpPr>
            <p:cNvPr id="157" name="object 159">
              <a:extLst>
                <a:ext uri="{FF2B5EF4-FFF2-40B4-BE49-F238E27FC236}">
                  <a16:creationId xmlns:a16="http://schemas.microsoft.com/office/drawing/2014/main" id="{106488EE-3C03-479B-9DFC-91774341A563}"/>
                </a:ext>
              </a:extLst>
            </p:cNvPr>
            <p:cNvSpPr/>
            <p:nvPr/>
          </p:nvSpPr>
          <p:spPr>
            <a:xfrm>
              <a:off x="4637891" y="1837981"/>
              <a:ext cx="141322" cy="148011"/>
            </a:xfrm>
            <a:prstGeom prst="rect">
              <a:avLst/>
            </a:prstGeom>
            <a:blipFill>
              <a:blip r:embed="rId7" cstate="print"/>
              <a:stretch>
                <a:fillRect/>
              </a:stretch>
            </a:blipFill>
          </p:spPr>
          <p:txBody>
            <a:bodyPr wrap="square" lIns="0" tIns="0" rIns="0" bIns="0" rtlCol="0"/>
            <a:lstStyle/>
            <a:p>
              <a:endParaRPr/>
            </a:p>
          </p:txBody>
        </p:sp>
        <p:sp>
          <p:nvSpPr>
            <p:cNvPr id="158" name="object 160">
              <a:extLst>
                <a:ext uri="{FF2B5EF4-FFF2-40B4-BE49-F238E27FC236}">
                  <a16:creationId xmlns:a16="http://schemas.microsoft.com/office/drawing/2014/main" id="{7C58950A-8FCC-46B3-A3E0-DB316A80104F}"/>
                </a:ext>
              </a:extLst>
            </p:cNvPr>
            <p:cNvSpPr/>
            <p:nvPr/>
          </p:nvSpPr>
          <p:spPr>
            <a:xfrm>
              <a:off x="4724768" y="1767818"/>
              <a:ext cx="37737" cy="37737"/>
            </a:xfrm>
            <a:prstGeom prst="rect">
              <a:avLst/>
            </a:prstGeom>
            <a:blipFill>
              <a:blip r:embed="rId8" cstate="print"/>
              <a:stretch>
                <a:fillRect/>
              </a:stretch>
            </a:blipFill>
          </p:spPr>
          <p:txBody>
            <a:bodyPr wrap="square" lIns="0" tIns="0" rIns="0" bIns="0" rtlCol="0"/>
            <a:lstStyle/>
            <a:p>
              <a:endParaRPr/>
            </a:p>
          </p:txBody>
        </p:sp>
        <p:sp>
          <p:nvSpPr>
            <p:cNvPr id="159" name="object 161">
              <a:extLst>
                <a:ext uri="{FF2B5EF4-FFF2-40B4-BE49-F238E27FC236}">
                  <a16:creationId xmlns:a16="http://schemas.microsoft.com/office/drawing/2014/main" id="{82C34EC5-D5FC-425E-8AFF-07665727C999}"/>
                </a:ext>
              </a:extLst>
            </p:cNvPr>
            <p:cNvSpPr/>
            <p:nvPr/>
          </p:nvSpPr>
          <p:spPr>
            <a:xfrm>
              <a:off x="4584428" y="1837987"/>
              <a:ext cx="34396" cy="34396"/>
            </a:xfrm>
            <a:prstGeom prst="rect">
              <a:avLst/>
            </a:prstGeom>
            <a:blipFill>
              <a:blip r:embed="rId9" cstate="print"/>
              <a:stretch>
                <a:fillRect/>
              </a:stretch>
            </a:blipFill>
          </p:spPr>
          <p:txBody>
            <a:bodyPr wrap="square" lIns="0" tIns="0" rIns="0" bIns="0" rtlCol="0"/>
            <a:lstStyle/>
            <a:p>
              <a:endParaRPr/>
            </a:p>
          </p:txBody>
        </p:sp>
        <p:sp>
          <p:nvSpPr>
            <p:cNvPr id="160" name="object 162">
              <a:extLst>
                <a:ext uri="{FF2B5EF4-FFF2-40B4-BE49-F238E27FC236}">
                  <a16:creationId xmlns:a16="http://schemas.microsoft.com/office/drawing/2014/main" id="{EF0D4130-6D5E-4920-B08E-5690C7C2F8EF}"/>
                </a:ext>
              </a:extLst>
            </p:cNvPr>
            <p:cNvSpPr/>
            <p:nvPr/>
          </p:nvSpPr>
          <p:spPr>
            <a:xfrm>
              <a:off x="4798278" y="1680941"/>
              <a:ext cx="57786" cy="57786"/>
            </a:xfrm>
            <a:prstGeom prst="rect">
              <a:avLst/>
            </a:prstGeom>
            <a:blipFill>
              <a:blip r:embed="rId5" cstate="print"/>
              <a:stretch>
                <a:fillRect/>
              </a:stretch>
            </a:blipFill>
          </p:spPr>
          <p:txBody>
            <a:bodyPr wrap="square" lIns="0" tIns="0" rIns="0" bIns="0" rtlCol="0"/>
            <a:lstStyle/>
            <a:p>
              <a:endParaRPr/>
            </a:p>
          </p:txBody>
        </p:sp>
        <p:sp>
          <p:nvSpPr>
            <p:cNvPr id="161" name="object 163">
              <a:extLst>
                <a:ext uri="{FF2B5EF4-FFF2-40B4-BE49-F238E27FC236}">
                  <a16:creationId xmlns:a16="http://schemas.microsoft.com/office/drawing/2014/main" id="{8E723920-BB42-41BC-81C8-CF4FBA250058}"/>
                </a:ext>
              </a:extLst>
            </p:cNvPr>
            <p:cNvSpPr/>
            <p:nvPr/>
          </p:nvSpPr>
          <p:spPr>
            <a:xfrm>
              <a:off x="4825010" y="1787866"/>
              <a:ext cx="57786" cy="57786"/>
            </a:xfrm>
            <a:prstGeom prst="rect">
              <a:avLst/>
            </a:prstGeom>
            <a:blipFill>
              <a:blip r:embed="rId4" cstate="print"/>
              <a:stretch>
                <a:fillRect/>
              </a:stretch>
            </a:blipFill>
          </p:spPr>
          <p:txBody>
            <a:bodyPr wrap="square" lIns="0" tIns="0" rIns="0" bIns="0" rtlCol="0"/>
            <a:lstStyle/>
            <a:p>
              <a:endParaRPr/>
            </a:p>
          </p:txBody>
        </p:sp>
        <p:sp>
          <p:nvSpPr>
            <p:cNvPr id="162" name="object 164">
              <a:extLst>
                <a:ext uri="{FF2B5EF4-FFF2-40B4-BE49-F238E27FC236}">
                  <a16:creationId xmlns:a16="http://schemas.microsoft.com/office/drawing/2014/main" id="{3620D258-76BA-497D-913F-510C3DE74DF5}"/>
                </a:ext>
              </a:extLst>
            </p:cNvPr>
            <p:cNvSpPr/>
            <p:nvPr/>
          </p:nvSpPr>
          <p:spPr>
            <a:xfrm>
              <a:off x="4924071" y="1919162"/>
              <a:ext cx="33414" cy="33414"/>
            </a:xfrm>
            <a:custGeom>
              <a:avLst/>
              <a:gdLst/>
              <a:ahLst/>
              <a:cxnLst/>
              <a:rect l="l" t="t" r="r" b="b"/>
              <a:pathLst>
                <a:path w="63500" h="63500">
                  <a:moveTo>
                    <a:pt x="31750" y="0"/>
                  </a:moveTo>
                  <a:lnTo>
                    <a:pt x="19389" y="2494"/>
                  </a:lnTo>
                  <a:lnTo>
                    <a:pt x="9297" y="9297"/>
                  </a:lnTo>
                  <a:lnTo>
                    <a:pt x="2494" y="19389"/>
                  </a:lnTo>
                  <a:lnTo>
                    <a:pt x="0" y="31750"/>
                  </a:lnTo>
                  <a:lnTo>
                    <a:pt x="2494" y="44110"/>
                  </a:lnTo>
                  <a:lnTo>
                    <a:pt x="9297" y="54202"/>
                  </a:lnTo>
                  <a:lnTo>
                    <a:pt x="19389" y="61005"/>
                  </a:lnTo>
                  <a:lnTo>
                    <a:pt x="31750" y="63500"/>
                  </a:lnTo>
                  <a:lnTo>
                    <a:pt x="44110" y="61005"/>
                  </a:lnTo>
                  <a:lnTo>
                    <a:pt x="54202" y="54202"/>
                  </a:lnTo>
                  <a:lnTo>
                    <a:pt x="61005" y="44110"/>
                  </a:lnTo>
                  <a:lnTo>
                    <a:pt x="63500" y="31750"/>
                  </a:lnTo>
                  <a:lnTo>
                    <a:pt x="61005" y="19389"/>
                  </a:lnTo>
                  <a:lnTo>
                    <a:pt x="54202" y="9297"/>
                  </a:lnTo>
                  <a:lnTo>
                    <a:pt x="44110" y="2494"/>
                  </a:lnTo>
                  <a:lnTo>
                    <a:pt x="31750" y="0"/>
                  </a:lnTo>
                  <a:close/>
                </a:path>
              </a:pathLst>
            </a:custGeom>
            <a:solidFill>
              <a:srgbClr val="F79E30"/>
            </a:solidFill>
          </p:spPr>
          <p:txBody>
            <a:bodyPr wrap="square" lIns="0" tIns="0" rIns="0" bIns="0" rtlCol="0"/>
            <a:lstStyle/>
            <a:p>
              <a:endParaRPr/>
            </a:p>
          </p:txBody>
        </p:sp>
        <p:sp>
          <p:nvSpPr>
            <p:cNvPr id="163" name="object 165">
              <a:extLst>
                <a:ext uri="{FF2B5EF4-FFF2-40B4-BE49-F238E27FC236}">
                  <a16:creationId xmlns:a16="http://schemas.microsoft.com/office/drawing/2014/main" id="{3EFC67A4-515E-4C7E-9521-E12DDB19548C}"/>
                </a:ext>
              </a:extLst>
            </p:cNvPr>
            <p:cNvSpPr/>
            <p:nvPr/>
          </p:nvSpPr>
          <p:spPr>
            <a:xfrm>
              <a:off x="4935518" y="1841816"/>
              <a:ext cx="37250" cy="37250"/>
            </a:xfrm>
            <a:prstGeom prst="rect">
              <a:avLst/>
            </a:prstGeom>
            <a:blipFill>
              <a:blip r:embed="rId10" cstate="print"/>
              <a:stretch>
                <a:fillRect/>
              </a:stretch>
            </a:blipFill>
          </p:spPr>
          <p:txBody>
            <a:bodyPr wrap="square" lIns="0" tIns="0" rIns="0" bIns="0" rtlCol="0"/>
            <a:lstStyle/>
            <a:p>
              <a:endParaRPr/>
            </a:p>
          </p:txBody>
        </p:sp>
        <p:sp>
          <p:nvSpPr>
            <p:cNvPr id="164" name="object 166">
              <a:extLst>
                <a:ext uri="{FF2B5EF4-FFF2-40B4-BE49-F238E27FC236}">
                  <a16:creationId xmlns:a16="http://schemas.microsoft.com/office/drawing/2014/main" id="{5EE9EFBE-EABA-4C04-A809-00158288F781}"/>
                </a:ext>
              </a:extLst>
            </p:cNvPr>
            <p:cNvSpPr/>
            <p:nvPr/>
          </p:nvSpPr>
          <p:spPr>
            <a:xfrm>
              <a:off x="4925252" y="1680941"/>
              <a:ext cx="57786" cy="57786"/>
            </a:xfrm>
            <a:prstGeom prst="rect">
              <a:avLst/>
            </a:prstGeom>
            <a:blipFill>
              <a:blip r:embed="rId4" cstate="print"/>
              <a:stretch>
                <a:fillRect/>
              </a:stretch>
            </a:blipFill>
          </p:spPr>
          <p:txBody>
            <a:bodyPr wrap="square" lIns="0" tIns="0" rIns="0" bIns="0" rtlCol="0"/>
            <a:lstStyle/>
            <a:p>
              <a:endParaRPr/>
            </a:p>
          </p:txBody>
        </p:sp>
      </p:grpSp>
      <p:grpSp>
        <p:nvGrpSpPr>
          <p:cNvPr id="424" name="Group 423">
            <a:extLst>
              <a:ext uri="{FF2B5EF4-FFF2-40B4-BE49-F238E27FC236}">
                <a16:creationId xmlns:a16="http://schemas.microsoft.com/office/drawing/2014/main" id="{685240BC-4A88-4940-9170-3296FB9B89A0}"/>
              </a:ext>
            </a:extLst>
          </p:cNvPr>
          <p:cNvGrpSpPr/>
          <p:nvPr/>
        </p:nvGrpSpPr>
        <p:grpSpPr>
          <a:xfrm>
            <a:off x="6136359" y="2557750"/>
            <a:ext cx="2775034" cy="1303024"/>
            <a:chOff x="5767959" y="1303272"/>
            <a:chExt cx="2524099" cy="1185197"/>
          </a:xfrm>
        </p:grpSpPr>
        <p:sp>
          <p:nvSpPr>
            <p:cNvPr id="11" name="object 10">
              <a:extLst>
                <a:ext uri="{FF2B5EF4-FFF2-40B4-BE49-F238E27FC236}">
                  <a16:creationId xmlns:a16="http://schemas.microsoft.com/office/drawing/2014/main" id="{2C652938-0680-4982-B347-9087DC8A2E43}"/>
                </a:ext>
              </a:extLst>
            </p:cNvPr>
            <p:cNvSpPr/>
            <p:nvPr/>
          </p:nvSpPr>
          <p:spPr>
            <a:xfrm>
              <a:off x="5767959" y="1303272"/>
              <a:ext cx="2524099" cy="1185197"/>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4" name="object 14">
              <a:extLst>
                <a:ext uri="{FF2B5EF4-FFF2-40B4-BE49-F238E27FC236}">
                  <a16:creationId xmlns:a16="http://schemas.microsoft.com/office/drawing/2014/main" id="{CDAF6648-26A8-49D6-BA1B-2FC5620E82C9}"/>
                </a:ext>
              </a:extLst>
            </p:cNvPr>
            <p:cNvSpPr/>
            <p:nvPr/>
          </p:nvSpPr>
          <p:spPr>
            <a:xfrm>
              <a:off x="8053973" y="1434661"/>
              <a:ext cx="137332" cy="114944"/>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7" name="object 18">
              <a:extLst>
                <a:ext uri="{FF2B5EF4-FFF2-40B4-BE49-F238E27FC236}">
                  <a16:creationId xmlns:a16="http://schemas.microsoft.com/office/drawing/2014/main" id="{91E3DE41-2C3F-4876-B727-9DC9BB225374}"/>
                </a:ext>
              </a:extLst>
            </p:cNvPr>
            <p:cNvSpPr/>
            <p:nvPr/>
          </p:nvSpPr>
          <p:spPr>
            <a:xfrm>
              <a:off x="6707170" y="1428882"/>
              <a:ext cx="120551" cy="120551"/>
            </a:xfrm>
            <a:prstGeom prst="rect">
              <a:avLst/>
            </a:prstGeom>
            <a:blipFill>
              <a:blip r:embed="rId3" cstate="print"/>
              <a:stretch>
                <a:fillRect/>
              </a:stretch>
            </a:blipFill>
          </p:spPr>
          <p:txBody>
            <a:bodyPr wrap="square" lIns="0" tIns="0" rIns="0" bIns="0" rtlCol="0"/>
            <a:lstStyle/>
            <a:p>
              <a:endParaRPr/>
            </a:p>
          </p:txBody>
        </p:sp>
        <p:sp>
          <p:nvSpPr>
            <p:cNvPr id="20" name="object 22">
              <a:extLst>
                <a:ext uri="{FF2B5EF4-FFF2-40B4-BE49-F238E27FC236}">
                  <a16:creationId xmlns:a16="http://schemas.microsoft.com/office/drawing/2014/main" id="{FDF29857-A5FB-4CF9-81E6-FD29F960E447}"/>
                </a:ext>
              </a:extLst>
            </p:cNvPr>
            <p:cNvSpPr/>
            <p:nvPr/>
          </p:nvSpPr>
          <p:spPr>
            <a:xfrm>
              <a:off x="7032822" y="1434661"/>
              <a:ext cx="0" cy="922562"/>
            </a:xfrm>
            <a:custGeom>
              <a:avLst/>
              <a:gdLst/>
              <a:ahLst/>
              <a:cxnLst/>
              <a:rect l="l" t="t" r="r" b="b"/>
              <a:pathLst>
                <a:path h="1753234">
                  <a:moveTo>
                    <a:pt x="0" y="0"/>
                  </a:moveTo>
                  <a:lnTo>
                    <a:pt x="0" y="1752752"/>
                  </a:lnTo>
                </a:path>
              </a:pathLst>
            </a:custGeom>
            <a:ln w="50800">
              <a:solidFill>
                <a:srgbClr val="FFFFFF"/>
              </a:solidFill>
            </a:ln>
          </p:spPr>
          <p:txBody>
            <a:bodyPr wrap="square" lIns="0" tIns="0" rIns="0" bIns="0" rtlCol="0"/>
            <a:lstStyle/>
            <a:p>
              <a:endParaRPr/>
            </a:p>
          </p:txBody>
        </p:sp>
        <p:sp>
          <p:nvSpPr>
            <p:cNvPr id="165" name="object 167">
              <a:extLst>
                <a:ext uri="{FF2B5EF4-FFF2-40B4-BE49-F238E27FC236}">
                  <a16:creationId xmlns:a16="http://schemas.microsoft.com/office/drawing/2014/main" id="{DAE3BE58-7D4D-4783-98D9-365957832232}"/>
                </a:ext>
              </a:extLst>
            </p:cNvPr>
            <p:cNvSpPr/>
            <p:nvPr/>
          </p:nvSpPr>
          <p:spPr>
            <a:xfrm>
              <a:off x="5870251" y="1428140"/>
              <a:ext cx="948960" cy="94896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166" name="object 168">
              <a:extLst>
                <a:ext uri="{FF2B5EF4-FFF2-40B4-BE49-F238E27FC236}">
                  <a16:creationId xmlns:a16="http://schemas.microsoft.com/office/drawing/2014/main" id="{1058424B-684A-4054-919B-E5A35AB2EB0C}"/>
                </a:ext>
              </a:extLst>
            </p:cNvPr>
            <p:cNvSpPr/>
            <p:nvPr/>
          </p:nvSpPr>
          <p:spPr>
            <a:xfrm>
              <a:off x="6140876"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67" name="object 169">
              <a:extLst>
                <a:ext uri="{FF2B5EF4-FFF2-40B4-BE49-F238E27FC236}">
                  <a16:creationId xmlns:a16="http://schemas.microsoft.com/office/drawing/2014/main" id="{A72D7DD2-EDCA-4F0D-8695-F9350866E2E8}"/>
                </a:ext>
              </a:extLst>
            </p:cNvPr>
            <p:cNvSpPr/>
            <p:nvPr/>
          </p:nvSpPr>
          <p:spPr>
            <a:xfrm>
              <a:off x="6180973"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68" name="object 170">
              <a:extLst>
                <a:ext uri="{FF2B5EF4-FFF2-40B4-BE49-F238E27FC236}">
                  <a16:creationId xmlns:a16="http://schemas.microsoft.com/office/drawing/2014/main" id="{1AD60CFD-D8D2-47BE-8B6B-0E1F18E79174}"/>
                </a:ext>
              </a:extLst>
            </p:cNvPr>
            <p:cNvSpPr/>
            <p:nvPr/>
          </p:nvSpPr>
          <p:spPr>
            <a:xfrm>
              <a:off x="6221063"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69" name="object 171">
              <a:extLst>
                <a:ext uri="{FF2B5EF4-FFF2-40B4-BE49-F238E27FC236}">
                  <a16:creationId xmlns:a16="http://schemas.microsoft.com/office/drawing/2014/main" id="{1A0A1972-A6F6-4CC4-B3FB-5E70F6C7A44C}"/>
                </a:ext>
              </a:extLst>
            </p:cNvPr>
            <p:cNvSpPr/>
            <p:nvPr/>
          </p:nvSpPr>
          <p:spPr>
            <a:xfrm>
              <a:off x="6261167" y="195656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70" name="object 172">
              <a:extLst>
                <a:ext uri="{FF2B5EF4-FFF2-40B4-BE49-F238E27FC236}">
                  <a16:creationId xmlns:a16="http://schemas.microsoft.com/office/drawing/2014/main" id="{FD2336FC-4B2F-4B30-AF9C-20009B7AA91C}"/>
                </a:ext>
              </a:extLst>
            </p:cNvPr>
            <p:cNvSpPr/>
            <p:nvPr/>
          </p:nvSpPr>
          <p:spPr>
            <a:xfrm>
              <a:off x="6301257"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1" name="object 173">
              <a:extLst>
                <a:ext uri="{FF2B5EF4-FFF2-40B4-BE49-F238E27FC236}">
                  <a16:creationId xmlns:a16="http://schemas.microsoft.com/office/drawing/2014/main" id="{95BD830F-0041-41A9-853E-7AB978240ABF}"/>
                </a:ext>
              </a:extLst>
            </p:cNvPr>
            <p:cNvSpPr/>
            <p:nvPr/>
          </p:nvSpPr>
          <p:spPr>
            <a:xfrm>
              <a:off x="6341361" y="195656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72" name="object 174">
              <a:extLst>
                <a:ext uri="{FF2B5EF4-FFF2-40B4-BE49-F238E27FC236}">
                  <a16:creationId xmlns:a16="http://schemas.microsoft.com/office/drawing/2014/main" id="{A9BFA39A-9009-420B-B9F7-4761E3D4CC95}"/>
                </a:ext>
              </a:extLst>
            </p:cNvPr>
            <p:cNvSpPr/>
            <p:nvPr/>
          </p:nvSpPr>
          <p:spPr>
            <a:xfrm>
              <a:off x="6381458"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3" name="object 175">
              <a:extLst>
                <a:ext uri="{FF2B5EF4-FFF2-40B4-BE49-F238E27FC236}">
                  <a16:creationId xmlns:a16="http://schemas.microsoft.com/office/drawing/2014/main" id="{EA3505F2-6641-492A-A38C-01B695440686}"/>
                </a:ext>
              </a:extLst>
            </p:cNvPr>
            <p:cNvSpPr/>
            <p:nvPr/>
          </p:nvSpPr>
          <p:spPr>
            <a:xfrm>
              <a:off x="6421555"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4" name="object 176">
              <a:extLst>
                <a:ext uri="{FF2B5EF4-FFF2-40B4-BE49-F238E27FC236}">
                  <a16:creationId xmlns:a16="http://schemas.microsoft.com/office/drawing/2014/main" id="{61475003-32C1-408D-8BF8-7D58BF4B29E7}"/>
                </a:ext>
              </a:extLst>
            </p:cNvPr>
            <p:cNvSpPr/>
            <p:nvPr/>
          </p:nvSpPr>
          <p:spPr>
            <a:xfrm>
              <a:off x="6461652"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5" name="object 177">
              <a:extLst>
                <a:ext uri="{FF2B5EF4-FFF2-40B4-BE49-F238E27FC236}">
                  <a16:creationId xmlns:a16="http://schemas.microsoft.com/office/drawing/2014/main" id="{7C314A86-D04F-473C-B92D-3DE4FC9C6884}"/>
                </a:ext>
              </a:extLst>
            </p:cNvPr>
            <p:cNvSpPr/>
            <p:nvPr/>
          </p:nvSpPr>
          <p:spPr>
            <a:xfrm>
              <a:off x="6501748"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6" name="object 178">
              <a:extLst>
                <a:ext uri="{FF2B5EF4-FFF2-40B4-BE49-F238E27FC236}">
                  <a16:creationId xmlns:a16="http://schemas.microsoft.com/office/drawing/2014/main" id="{1BB152EE-CBDA-465D-A86C-EED159C70124}"/>
                </a:ext>
              </a:extLst>
            </p:cNvPr>
            <p:cNvSpPr/>
            <p:nvPr/>
          </p:nvSpPr>
          <p:spPr>
            <a:xfrm>
              <a:off x="6541845"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7" name="object 179">
              <a:extLst>
                <a:ext uri="{FF2B5EF4-FFF2-40B4-BE49-F238E27FC236}">
                  <a16:creationId xmlns:a16="http://schemas.microsoft.com/office/drawing/2014/main" id="{07CFDC4C-5FC3-44C3-B5AF-5D10A96BE5DC}"/>
                </a:ext>
              </a:extLst>
            </p:cNvPr>
            <p:cNvSpPr/>
            <p:nvPr/>
          </p:nvSpPr>
          <p:spPr>
            <a:xfrm>
              <a:off x="6581942"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8" name="object 180">
              <a:extLst>
                <a:ext uri="{FF2B5EF4-FFF2-40B4-BE49-F238E27FC236}">
                  <a16:creationId xmlns:a16="http://schemas.microsoft.com/office/drawing/2014/main" id="{FF6E55C1-F287-43AA-9069-9E288E260258}"/>
                </a:ext>
              </a:extLst>
            </p:cNvPr>
            <p:cNvSpPr/>
            <p:nvPr/>
          </p:nvSpPr>
          <p:spPr>
            <a:xfrm>
              <a:off x="6622039"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79" name="object 181">
              <a:extLst>
                <a:ext uri="{FF2B5EF4-FFF2-40B4-BE49-F238E27FC236}">
                  <a16:creationId xmlns:a16="http://schemas.microsoft.com/office/drawing/2014/main" id="{158684C9-EA09-475D-82BB-A9DC9891B0FD}"/>
                </a:ext>
              </a:extLst>
            </p:cNvPr>
            <p:cNvSpPr/>
            <p:nvPr/>
          </p:nvSpPr>
          <p:spPr>
            <a:xfrm>
              <a:off x="6662136"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80" name="object 182">
              <a:extLst>
                <a:ext uri="{FF2B5EF4-FFF2-40B4-BE49-F238E27FC236}">
                  <a16:creationId xmlns:a16="http://schemas.microsoft.com/office/drawing/2014/main" id="{7E9E02CD-87EB-42B4-B5D9-FB3B83320780}"/>
                </a:ext>
              </a:extLst>
            </p:cNvPr>
            <p:cNvSpPr/>
            <p:nvPr/>
          </p:nvSpPr>
          <p:spPr>
            <a:xfrm>
              <a:off x="6702233" y="195656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81" name="object 183">
              <a:extLst>
                <a:ext uri="{FF2B5EF4-FFF2-40B4-BE49-F238E27FC236}">
                  <a16:creationId xmlns:a16="http://schemas.microsoft.com/office/drawing/2014/main" id="{E8BF0040-3BE7-4B8E-B7C0-47EA5ED16FCC}"/>
                </a:ext>
              </a:extLst>
            </p:cNvPr>
            <p:cNvSpPr/>
            <p:nvPr/>
          </p:nvSpPr>
          <p:spPr>
            <a:xfrm>
              <a:off x="6742323" y="195656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182" name="object 184">
              <a:extLst>
                <a:ext uri="{FF2B5EF4-FFF2-40B4-BE49-F238E27FC236}">
                  <a16:creationId xmlns:a16="http://schemas.microsoft.com/office/drawing/2014/main" id="{305337F3-E52F-4ECD-9A41-634CACF28C85}"/>
                </a:ext>
              </a:extLst>
            </p:cNvPr>
            <p:cNvSpPr/>
            <p:nvPr/>
          </p:nvSpPr>
          <p:spPr>
            <a:xfrm>
              <a:off x="6782427" y="195656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183" name="object 185">
              <a:extLst>
                <a:ext uri="{FF2B5EF4-FFF2-40B4-BE49-F238E27FC236}">
                  <a16:creationId xmlns:a16="http://schemas.microsoft.com/office/drawing/2014/main" id="{45CCF816-A6E8-442B-BC61-15F893DF59EA}"/>
                </a:ext>
              </a:extLst>
            </p:cNvPr>
            <p:cNvSpPr/>
            <p:nvPr/>
          </p:nvSpPr>
          <p:spPr>
            <a:xfrm>
              <a:off x="6134194" y="2176034"/>
              <a:ext cx="598112" cy="0"/>
            </a:xfrm>
            <a:custGeom>
              <a:avLst/>
              <a:gdLst/>
              <a:ahLst/>
              <a:cxnLst/>
              <a:rect l="l" t="t" r="r" b="b"/>
              <a:pathLst>
                <a:path w="1136650">
                  <a:moveTo>
                    <a:pt x="0" y="0"/>
                  </a:moveTo>
                  <a:lnTo>
                    <a:pt x="1136387" y="0"/>
                  </a:lnTo>
                </a:path>
              </a:pathLst>
            </a:custGeom>
            <a:ln w="5079">
              <a:solidFill>
                <a:srgbClr val="F27521"/>
              </a:solidFill>
            </a:ln>
          </p:spPr>
          <p:txBody>
            <a:bodyPr wrap="square" lIns="0" tIns="0" rIns="0" bIns="0" rtlCol="0"/>
            <a:lstStyle/>
            <a:p>
              <a:endParaRPr/>
            </a:p>
          </p:txBody>
        </p:sp>
        <p:sp>
          <p:nvSpPr>
            <p:cNvPr id="184" name="object 186">
              <a:extLst>
                <a:ext uri="{FF2B5EF4-FFF2-40B4-BE49-F238E27FC236}">
                  <a16:creationId xmlns:a16="http://schemas.microsoft.com/office/drawing/2014/main" id="{F5F31470-09DF-4E42-838D-3B8EE5B3F65E}"/>
                </a:ext>
              </a:extLst>
            </p:cNvPr>
            <p:cNvSpPr/>
            <p:nvPr/>
          </p:nvSpPr>
          <p:spPr>
            <a:xfrm>
              <a:off x="6134194" y="2172693"/>
              <a:ext cx="600451" cy="0"/>
            </a:xfrm>
            <a:custGeom>
              <a:avLst/>
              <a:gdLst/>
              <a:ahLst/>
              <a:cxnLst/>
              <a:rect l="l" t="t" r="r" b="b"/>
              <a:pathLst>
                <a:path w="1141095">
                  <a:moveTo>
                    <a:pt x="0" y="0"/>
                  </a:moveTo>
                  <a:lnTo>
                    <a:pt x="1140767" y="0"/>
                  </a:lnTo>
                </a:path>
              </a:pathLst>
            </a:custGeom>
            <a:ln w="7620">
              <a:solidFill>
                <a:srgbClr val="F27521"/>
              </a:solidFill>
            </a:ln>
          </p:spPr>
          <p:txBody>
            <a:bodyPr wrap="square" lIns="0" tIns="0" rIns="0" bIns="0" rtlCol="0"/>
            <a:lstStyle/>
            <a:p>
              <a:endParaRPr/>
            </a:p>
          </p:txBody>
        </p:sp>
        <p:sp>
          <p:nvSpPr>
            <p:cNvPr id="185" name="object 187">
              <a:extLst>
                <a:ext uri="{FF2B5EF4-FFF2-40B4-BE49-F238E27FC236}">
                  <a16:creationId xmlns:a16="http://schemas.microsoft.com/office/drawing/2014/main" id="{53E54079-4B83-4CE2-8DD4-7E861AFCB758}"/>
                </a:ext>
              </a:extLst>
            </p:cNvPr>
            <p:cNvSpPr/>
            <p:nvPr/>
          </p:nvSpPr>
          <p:spPr>
            <a:xfrm>
              <a:off x="6186724" y="2226761"/>
              <a:ext cx="24058" cy="32411"/>
            </a:xfrm>
            <a:custGeom>
              <a:avLst/>
              <a:gdLst/>
              <a:ahLst/>
              <a:cxnLst/>
              <a:rect l="l" t="t" r="r" b="b"/>
              <a:pathLst>
                <a:path w="45720" h="61595">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20" h="61595">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186" name="object 188">
              <a:extLst>
                <a:ext uri="{FF2B5EF4-FFF2-40B4-BE49-F238E27FC236}">
                  <a16:creationId xmlns:a16="http://schemas.microsoft.com/office/drawing/2014/main" id="{94CD1A6A-8B1E-4337-B86E-261B0ECB77EA}"/>
                </a:ext>
              </a:extLst>
            </p:cNvPr>
            <p:cNvSpPr/>
            <p:nvPr/>
          </p:nvSpPr>
          <p:spPr>
            <a:xfrm>
              <a:off x="6473825" y="2226766"/>
              <a:ext cx="11361" cy="31409"/>
            </a:xfrm>
            <a:custGeom>
              <a:avLst/>
              <a:gdLst/>
              <a:ahLst/>
              <a:cxnLst/>
              <a:rect l="l" t="t" r="r" b="b"/>
              <a:pathLst>
                <a:path w="21590" h="59690">
                  <a:moveTo>
                    <a:pt x="21361" y="9690"/>
                  </a:moveTo>
                  <a:lnTo>
                    <a:pt x="13970" y="9690"/>
                  </a:lnTo>
                  <a:lnTo>
                    <a:pt x="13970" y="59321"/>
                  </a:lnTo>
                  <a:lnTo>
                    <a:pt x="21361" y="59321"/>
                  </a:lnTo>
                  <a:lnTo>
                    <a:pt x="21361" y="9690"/>
                  </a:lnTo>
                  <a:close/>
                </a:path>
                <a:path w="21590" h="59690">
                  <a:moveTo>
                    <a:pt x="21361" y="0"/>
                  </a:moveTo>
                  <a:lnTo>
                    <a:pt x="14859" y="0"/>
                  </a:lnTo>
                  <a:lnTo>
                    <a:pt x="0" y="15290"/>
                  </a:lnTo>
                  <a:lnTo>
                    <a:pt x="4445" y="19824"/>
                  </a:lnTo>
                  <a:lnTo>
                    <a:pt x="13970" y="9690"/>
                  </a:lnTo>
                  <a:lnTo>
                    <a:pt x="21361" y="9690"/>
                  </a:lnTo>
                  <a:lnTo>
                    <a:pt x="21361" y="0"/>
                  </a:lnTo>
                  <a:close/>
                </a:path>
              </a:pathLst>
            </a:custGeom>
            <a:solidFill>
              <a:srgbClr val="495B66"/>
            </a:solidFill>
          </p:spPr>
          <p:txBody>
            <a:bodyPr wrap="square" lIns="0" tIns="0" rIns="0" bIns="0" rtlCol="0"/>
            <a:lstStyle/>
            <a:p>
              <a:endParaRPr/>
            </a:p>
          </p:txBody>
        </p:sp>
        <p:sp>
          <p:nvSpPr>
            <p:cNvPr id="187" name="object 189">
              <a:extLst>
                <a:ext uri="{FF2B5EF4-FFF2-40B4-BE49-F238E27FC236}">
                  <a16:creationId xmlns:a16="http://schemas.microsoft.com/office/drawing/2014/main" id="{45046DDF-BD35-4D3B-B134-E563BAA0308E}"/>
                </a:ext>
              </a:extLst>
            </p:cNvPr>
            <p:cNvSpPr/>
            <p:nvPr/>
          </p:nvSpPr>
          <p:spPr>
            <a:xfrm>
              <a:off x="6491093" y="2226292"/>
              <a:ext cx="24058" cy="32411"/>
            </a:xfrm>
            <a:custGeom>
              <a:avLst/>
              <a:gdLst/>
              <a:ahLst/>
              <a:cxnLst/>
              <a:rect l="l" t="t" r="r" b="b"/>
              <a:pathLst>
                <a:path w="45720" h="61595">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20" h="61595">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188" name="object 190">
              <a:extLst>
                <a:ext uri="{FF2B5EF4-FFF2-40B4-BE49-F238E27FC236}">
                  <a16:creationId xmlns:a16="http://schemas.microsoft.com/office/drawing/2014/main" id="{3FECD780-5600-4F68-A172-DA1920580FAB}"/>
                </a:ext>
              </a:extLst>
            </p:cNvPr>
            <p:cNvSpPr/>
            <p:nvPr/>
          </p:nvSpPr>
          <p:spPr>
            <a:xfrm>
              <a:off x="6012736" y="2157048"/>
              <a:ext cx="24058" cy="32411"/>
            </a:xfrm>
            <a:custGeom>
              <a:avLst/>
              <a:gdLst/>
              <a:ahLst/>
              <a:cxnLst/>
              <a:rect l="l" t="t" r="r" b="b"/>
              <a:pathLst>
                <a:path w="45720" h="61595">
                  <a:moveTo>
                    <a:pt x="22682" y="0"/>
                  </a:moveTo>
                  <a:lnTo>
                    <a:pt x="12269" y="2742"/>
                  </a:lnTo>
                  <a:lnTo>
                    <a:pt x="5235" y="9864"/>
                  </a:lnTo>
                  <a:lnTo>
                    <a:pt x="1254" y="19706"/>
                  </a:lnTo>
                  <a:lnTo>
                    <a:pt x="0" y="30607"/>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7"/>
                  </a:lnTo>
                  <a:lnTo>
                    <a:pt x="8330" y="21861"/>
                  </a:lnTo>
                  <a:lnTo>
                    <a:pt x="10880" y="14160"/>
                  </a:lnTo>
                  <a:lnTo>
                    <a:pt x="15550" y="8679"/>
                  </a:lnTo>
                  <a:lnTo>
                    <a:pt x="22682" y="6591"/>
                  </a:lnTo>
                  <a:lnTo>
                    <a:pt x="36860" y="6591"/>
                  </a:lnTo>
                  <a:lnTo>
                    <a:pt x="33057" y="2742"/>
                  </a:lnTo>
                  <a:lnTo>
                    <a:pt x="22682" y="0"/>
                  </a:lnTo>
                  <a:close/>
                </a:path>
                <a:path w="45720" h="61595">
                  <a:moveTo>
                    <a:pt x="36860" y="6591"/>
                  </a:moveTo>
                  <a:lnTo>
                    <a:pt x="22682" y="6591"/>
                  </a:lnTo>
                  <a:lnTo>
                    <a:pt x="29808" y="8679"/>
                  </a:lnTo>
                  <a:lnTo>
                    <a:pt x="34478" y="14160"/>
                  </a:lnTo>
                  <a:lnTo>
                    <a:pt x="37032" y="21861"/>
                  </a:lnTo>
                  <a:lnTo>
                    <a:pt x="37807" y="30607"/>
                  </a:lnTo>
                  <a:lnTo>
                    <a:pt x="37032" y="39361"/>
                  </a:lnTo>
                  <a:lnTo>
                    <a:pt x="34478" y="47093"/>
                  </a:lnTo>
                  <a:lnTo>
                    <a:pt x="29808" y="52607"/>
                  </a:lnTo>
                  <a:lnTo>
                    <a:pt x="22682" y="54711"/>
                  </a:lnTo>
                  <a:lnTo>
                    <a:pt x="36795" y="54711"/>
                  </a:lnTo>
                  <a:lnTo>
                    <a:pt x="40095" y="51349"/>
                  </a:lnTo>
                  <a:lnTo>
                    <a:pt x="44097" y="41477"/>
                  </a:lnTo>
                  <a:lnTo>
                    <a:pt x="45364" y="30607"/>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189" name="object 191">
              <a:extLst>
                <a:ext uri="{FF2B5EF4-FFF2-40B4-BE49-F238E27FC236}">
                  <a16:creationId xmlns:a16="http://schemas.microsoft.com/office/drawing/2014/main" id="{79B057A9-38E1-487F-85A6-6BE60F28427D}"/>
                </a:ext>
              </a:extLst>
            </p:cNvPr>
            <p:cNvSpPr/>
            <p:nvPr/>
          </p:nvSpPr>
          <p:spPr>
            <a:xfrm>
              <a:off x="6042631" y="2157523"/>
              <a:ext cx="30740" cy="31409"/>
            </a:xfrm>
            <a:custGeom>
              <a:avLst/>
              <a:gdLst/>
              <a:ahLst/>
              <a:cxnLst/>
              <a:rect l="l" t="t" r="r" b="b"/>
              <a:pathLst>
                <a:path w="58420" h="59690">
                  <a:moveTo>
                    <a:pt x="10579" y="0"/>
                  </a:moveTo>
                  <a:lnTo>
                    <a:pt x="0" y="0"/>
                  </a:lnTo>
                  <a:lnTo>
                    <a:pt x="0" y="59321"/>
                  </a:lnTo>
                  <a:lnTo>
                    <a:pt x="7378" y="59321"/>
                  </a:lnTo>
                  <a:lnTo>
                    <a:pt x="7378" y="9423"/>
                  </a:lnTo>
                  <a:lnTo>
                    <a:pt x="14394" y="9423"/>
                  </a:lnTo>
                  <a:lnTo>
                    <a:pt x="10579" y="0"/>
                  </a:lnTo>
                  <a:close/>
                </a:path>
                <a:path w="58420" h="59690">
                  <a:moveTo>
                    <a:pt x="14394" y="9423"/>
                  </a:moveTo>
                  <a:lnTo>
                    <a:pt x="7378" y="9423"/>
                  </a:lnTo>
                  <a:lnTo>
                    <a:pt x="27571" y="59321"/>
                  </a:lnTo>
                  <a:lnTo>
                    <a:pt x="30594" y="59321"/>
                  </a:lnTo>
                  <a:lnTo>
                    <a:pt x="36079" y="45707"/>
                  </a:lnTo>
                  <a:lnTo>
                    <a:pt x="29082" y="45707"/>
                  </a:lnTo>
                  <a:lnTo>
                    <a:pt x="14394" y="9423"/>
                  </a:lnTo>
                  <a:close/>
                </a:path>
                <a:path w="58420" h="59690">
                  <a:moveTo>
                    <a:pt x="58077" y="9423"/>
                  </a:moveTo>
                  <a:lnTo>
                    <a:pt x="50698" y="9423"/>
                  </a:lnTo>
                  <a:lnTo>
                    <a:pt x="50698" y="59321"/>
                  </a:lnTo>
                  <a:lnTo>
                    <a:pt x="58077" y="59321"/>
                  </a:lnTo>
                  <a:lnTo>
                    <a:pt x="58077" y="9423"/>
                  </a:lnTo>
                  <a:close/>
                </a:path>
                <a:path w="58420" h="59690">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190" name="object 192">
              <a:extLst>
                <a:ext uri="{FF2B5EF4-FFF2-40B4-BE49-F238E27FC236}">
                  <a16:creationId xmlns:a16="http://schemas.microsoft.com/office/drawing/2014/main" id="{F88A773E-73F8-4343-853C-5D0BAA066F51}"/>
                </a:ext>
              </a:extLst>
            </p:cNvPr>
            <p:cNvSpPr/>
            <p:nvPr/>
          </p:nvSpPr>
          <p:spPr>
            <a:xfrm>
              <a:off x="6013391" y="1938872"/>
              <a:ext cx="21719" cy="31743"/>
            </a:xfrm>
            <a:custGeom>
              <a:avLst/>
              <a:gdLst/>
              <a:ahLst/>
              <a:cxnLst/>
              <a:rect l="l" t="t" r="r" b="b"/>
              <a:pathLst>
                <a:path w="41275" h="60325">
                  <a:moveTo>
                    <a:pt x="36224" y="6591"/>
                  </a:moveTo>
                  <a:lnTo>
                    <a:pt x="26771" y="6591"/>
                  </a:lnTo>
                  <a:lnTo>
                    <a:pt x="33083" y="9791"/>
                  </a:lnTo>
                  <a:lnTo>
                    <a:pt x="33083" y="17437"/>
                  </a:lnTo>
                  <a:lnTo>
                    <a:pt x="30930" y="25158"/>
                  </a:lnTo>
                  <a:lnTo>
                    <a:pt x="24591" y="33418"/>
                  </a:lnTo>
                  <a:lnTo>
                    <a:pt x="14250" y="42895"/>
                  </a:lnTo>
                  <a:lnTo>
                    <a:pt x="88" y="54267"/>
                  </a:lnTo>
                  <a:lnTo>
                    <a:pt x="88" y="60223"/>
                  </a:lnTo>
                  <a:lnTo>
                    <a:pt x="40830" y="60223"/>
                  </a:lnTo>
                  <a:lnTo>
                    <a:pt x="40830" y="53644"/>
                  </a:lnTo>
                  <a:lnTo>
                    <a:pt x="11734" y="53644"/>
                  </a:lnTo>
                  <a:lnTo>
                    <a:pt x="23220" y="44169"/>
                  </a:lnTo>
                  <a:lnTo>
                    <a:pt x="32354" y="35169"/>
                  </a:lnTo>
                  <a:lnTo>
                    <a:pt x="38386" y="26355"/>
                  </a:lnTo>
                  <a:lnTo>
                    <a:pt x="40563" y="17437"/>
                  </a:lnTo>
                  <a:lnTo>
                    <a:pt x="38853" y="9791"/>
                  </a:lnTo>
                  <a:lnTo>
                    <a:pt x="38745" y="9613"/>
                  </a:lnTo>
                  <a:lnTo>
                    <a:pt x="36224" y="6591"/>
                  </a:lnTo>
                  <a:close/>
                </a:path>
                <a:path w="41275" h="60325">
                  <a:moveTo>
                    <a:pt x="20637" y="0"/>
                  </a:moveTo>
                  <a:lnTo>
                    <a:pt x="12268" y="0"/>
                  </a:lnTo>
                  <a:lnTo>
                    <a:pt x="4533" y="3302"/>
                  </a:lnTo>
                  <a:lnTo>
                    <a:pt x="0" y="9347"/>
                  </a:lnTo>
                  <a:lnTo>
                    <a:pt x="4533" y="14058"/>
                  </a:lnTo>
                  <a:lnTo>
                    <a:pt x="8000" y="9613"/>
                  </a:lnTo>
                  <a:lnTo>
                    <a:pt x="13512" y="6591"/>
                  </a:lnTo>
                  <a:lnTo>
                    <a:pt x="36224" y="6591"/>
                  </a:lnTo>
                  <a:lnTo>
                    <a:pt x="34301" y="4284"/>
                  </a:lnTo>
                  <a:lnTo>
                    <a:pt x="27914" y="1061"/>
                  </a:lnTo>
                  <a:lnTo>
                    <a:pt x="20637" y="0"/>
                  </a:lnTo>
                  <a:close/>
                </a:path>
              </a:pathLst>
            </a:custGeom>
            <a:solidFill>
              <a:srgbClr val="495B66"/>
            </a:solidFill>
          </p:spPr>
          <p:txBody>
            <a:bodyPr wrap="square" lIns="0" tIns="0" rIns="0" bIns="0" rtlCol="0"/>
            <a:lstStyle/>
            <a:p>
              <a:endParaRPr/>
            </a:p>
          </p:txBody>
        </p:sp>
        <p:sp>
          <p:nvSpPr>
            <p:cNvPr id="191" name="object 193">
              <a:extLst>
                <a:ext uri="{FF2B5EF4-FFF2-40B4-BE49-F238E27FC236}">
                  <a16:creationId xmlns:a16="http://schemas.microsoft.com/office/drawing/2014/main" id="{A932B7A4-E853-4FD9-81EC-C763EABDEE03}"/>
                </a:ext>
              </a:extLst>
            </p:cNvPr>
            <p:cNvSpPr/>
            <p:nvPr/>
          </p:nvSpPr>
          <p:spPr>
            <a:xfrm>
              <a:off x="6042070" y="1939346"/>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192" name="object 194">
              <a:extLst>
                <a:ext uri="{FF2B5EF4-FFF2-40B4-BE49-F238E27FC236}">
                  <a16:creationId xmlns:a16="http://schemas.microsoft.com/office/drawing/2014/main" id="{0DB11403-5C11-4359-B419-F43F28AF9C8F}"/>
                </a:ext>
              </a:extLst>
            </p:cNvPr>
            <p:cNvSpPr/>
            <p:nvPr/>
          </p:nvSpPr>
          <p:spPr>
            <a:xfrm>
              <a:off x="6013498" y="1709281"/>
              <a:ext cx="23390" cy="31409"/>
            </a:xfrm>
            <a:custGeom>
              <a:avLst/>
              <a:gdLst/>
              <a:ahLst/>
              <a:cxnLst/>
              <a:rect l="l" t="t" r="r" b="b"/>
              <a:pathLst>
                <a:path w="44450" h="59689">
                  <a:moveTo>
                    <a:pt x="35585" y="44284"/>
                  </a:moveTo>
                  <a:lnTo>
                    <a:pt x="28194" y="44284"/>
                  </a:lnTo>
                  <a:lnTo>
                    <a:pt x="28194" y="59321"/>
                  </a:lnTo>
                  <a:lnTo>
                    <a:pt x="35585" y="59321"/>
                  </a:lnTo>
                  <a:lnTo>
                    <a:pt x="35585" y="44284"/>
                  </a:lnTo>
                  <a:close/>
                </a:path>
                <a:path w="44450" h="59689">
                  <a:moveTo>
                    <a:pt x="35585" y="0"/>
                  </a:moveTo>
                  <a:lnTo>
                    <a:pt x="25438" y="0"/>
                  </a:lnTo>
                  <a:lnTo>
                    <a:pt x="0" y="38150"/>
                  </a:lnTo>
                  <a:lnTo>
                    <a:pt x="0" y="44284"/>
                  </a:lnTo>
                  <a:lnTo>
                    <a:pt x="43942" y="44284"/>
                  </a:lnTo>
                  <a:lnTo>
                    <a:pt x="43942" y="37795"/>
                  </a:lnTo>
                  <a:lnTo>
                    <a:pt x="7378" y="37795"/>
                  </a:lnTo>
                  <a:lnTo>
                    <a:pt x="28194" y="6845"/>
                  </a:lnTo>
                  <a:lnTo>
                    <a:pt x="35585" y="6845"/>
                  </a:lnTo>
                  <a:lnTo>
                    <a:pt x="35585" y="0"/>
                  </a:lnTo>
                  <a:close/>
                </a:path>
                <a:path w="44450" h="59689">
                  <a:moveTo>
                    <a:pt x="35585" y="6845"/>
                  </a:moveTo>
                  <a:lnTo>
                    <a:pt x="28194" y="6845"/>
                  </a:lnTo>
                  <a:lnTo>
                    <a:pt x="28194" y="37795"/>
                  </a:lnTo>
                  <a:lnTo>
                    <a:pt x="35585" y="37795"/>
                  </a:lnTo>
                  <a:lnTo>
                    <a:pt x="35585" y="6845"/>
                  </a:lnTo>
                  <a:close/>
                </a:path>
              </a:pathLst>
            </a:custGeom>
            <a:solidFill>
              <a:srgbClr val="495B66"/>
            </a:solidFill>
          </p:spPr>
          <p:txBody>
            <a:bodyPr wrap="square" lIns="0" tIns="0" rIns="0" bIns="0" rtlCol="0"/>
            <a:lstStyle/>
            <a:p>
              <a:endParaRPr/>
            </a:p>
          </p:txBody>
        </p:sp>
        <p:sp>
          <p:nvSpPr>
            <p:cNvPr id="193" name="object 195">
              <a:extLst>
                <a:ext uri="{FF2B5EF4-FFF2-40B4-BE49-F238E27FC236}">
                  <a16:creationId xmlns:a16="http://schemas.microsoft.com/office/drawing/2014/main" id="{3430DD35-3E05-41AF-B590-918F05AA60CE}"/>
                </a:ext>
              </a:extLst>
            </p:cNvPr>
            <p:cNvSpPr/>
            <p:nvPr/>
          </p:nvSpPr>
          <p:spPr>
            <a:xfrm>
              <a:off x="6041753" y="1709281"/>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194" name="object 196">
              <a:extLst>
                <a:ext uri="{FF2B5EF4-FFF2-40B4-BE49-F238E27FC236}">
                  <a16:creationId xmlns:a16="http://schemas.microsoft.com/office/drawing/2014/main" id="{18F36D08-AE55-488E-BA34-56F8B0D97979}"/>
                </a:ext>
              </a:extLst>
            </p:cNvPr>
            <p:cNvSpPr/>
            <p:nvPr/>
          </p:nvSpPr>
          <p:spPr>
            <a:xfrm>
              <a:off x="6134187" y="1729348"/>
              <a:ext cx="654916" cy="6683"/>
            </a:xfrm>
            <a:custGeom>
              <a:avLst/>
              <a:gdLst/>
              <a:ahLst/>
              <a:cxnLst/>
              <a:rect l="l" t="t" r="r" b="b"/>
              <a:pathLst>
                <a:path w="1244600" h="12700">
                  <a:moveTo>
                    <a:pt x="25400" y="0"/>
                  </a:moveTo>
                  <a:lnTo>
                    <a:pt x="0" y="0"/>
                  </a:lnTo>
                  <a:lnTo>
                    <a:pt x="0" y="12700"/>
                  </a:lnTo>
                  <a:lnTo>
                    <a:pt x="25400" y="12700"/>
                  </a:lnTo>
                  <a:lnTo>
                    <a:pt x="25400" y="0"/>
                  </a:lnTo>
                  <a:close/>
                </a:path>
                <a:path w="1244600" h="12700">
                  <a:moveTo>
                    <a:pt x="101600" y="0"/>
                  </a:moveTo>
                  <a:lnTo>
                    <a:pt x="76212" y="0"/>
                  </a:lnTo>
                  <a:lnTo>
                    <a:pt x="76212" y="12700"/>
                  </a:lnTo>
                  <a:lnTo>
                    <a:pt x="101600" y="12700"/>
                  </a:lnTo>
                  <a:lnTo>
                    <a:pt x="101600" y="0"/>
                  </a:lnTo>
                  <a:close/>
                </a:path>
                <a:path w="1244600" h="12700">
                  <a:moveTo>
                    <a:pt x="177812" y="0"/>
                  </a:moveTo>
                  <a:lnTo>
                    <a:pt x="152412" y="0"/>
                  </a:lnTo>
                  <a:lnTo>
                    <a:pt x="152412" y="12700"/>
                  </a:lnTo>
                  <a:lnTo>
                    <a:pt x="177812" y="12700"/>
                  </a:lnTo>
                  <a:lnTo>
                    <a:pt x="177812" y="0"/>
                  </a:lnTo>
                  <a:close/>
                </a:path>
                <a:path w="1244600" h="12700">
                  <a:moveTo>
                    <a:pt x="254012" y="0"/>
                  </a:moveTo>
                  <a:lnTo>
                    <a:pt x="228612" y="0"/>
                  </a:lnTo>
                  <a:lnTo>
                    <a:pt x="228612" y="12700"/>
                  </a:lnTo>
                  <a:lnTo>
                    <a:pt x="254012" y="12700"/>
                  </a:lnTo>
                  <a:lnTo>
                    <a:pt x="254012" y="0"/>
                  </a:lnTo>
                  <a:close/>
                </a:path>
                <a:path w="1244600" h="12700">
                  <a:moveTo>
                    <a:pt x="330212" y="0"/>
                  </a:moveTo>
                  <a:lnTo>
                    <a:pt x="304812" y="0"/>
                  </a:lnTo>
                  <a:lnTo>
                    <a:pt x="304812" y="12700"/>
                  </a:lnTo>
                  <a:lnTo>
                    <a:pt x="330212" y="12700"/>
                  </a:lnTo>
                  <a:lnTo>
                    <a:pt x="330212" y="0"/>
                  </a:lnTo>
                  <a:close/>
                </a:path>
                <a:path w="1244600" h="12700">
                  <a:moveTo>
                    <a:pt x="406412" y="0"/>
                  </a:moveTo>
                  <a:lnTo>
                    <a:pt x="381012" y="0"/>
                  </a:lnTo>
                  <a:lnTo>
                    <a:pt x="381012" y="12700"/>
                  </a:lnTo>
                  <a:lnTo>
                    <a:pt x="406412" y="12700"/>
                  </a:lnTo>
                  <a:lnTo>
                    <a:pt x="406412" y="0"/>
                  </a:lnTo>
                  <a:close/>
                </a:path>
                <a:path w="1244600" h="12700">
                  <a:moveTo>
                    <a:pt x="482612" y="0"/>
                  </a:moveTo>
                  <a:lnTo>
                    <a:pt x="457212" y="0"/>
                  </a:lnTo>
                  <a:lnTo>
                    <a:pt x="457212" y="12700"/>
                  </a:lnTo>
                  <a:lnTo>
                    <a:pt x="482612" y="12700"/>
                  </a:lnTo>
                  <a:lnTo>
                    <a:pt x="482612" y="0"/>
                  </a:lnTo>
                  <a:close/>
                </a:path>
                <a:path w="1244600" h="12700">
                  <a:moveTo>
                    <a:pt x="558812" y="0"/>
                  </a:moveTo>
                  <a:lnTo>
                    <a:pt x="533412" y="0"/>
                  </a:lnTo>
                  <a:lnTo>
                    <a:pt x="533412" y="12700"/>
                  </a:lnTo>
                  <a:lnTo>
                    <a:pt x="558812" y="12700"/>
                  </a:lnTo>
                  <a:lnTo>
                    <a:pt x="558812" y="0"/>
                  </a:lnTo>
                  <a:close/>
                </a:path>
                <a:path w="1244600" h="12700">
                  <a:moveTo>
                    <a:pt x="635012" y="0"/>
                  </a:moveTo>
                  <a:lnTo>
                    <a:pt x="609612" y="0"/>
                  </a:lnTo>
                  <a:lnTo>
                    <a:pt x="609612" y="12700"/>
                  </a:lnTo>
                  <a:lnTo>
                    <a:pt x="635012" y="12700"/>
                  </a:lnTo>
                  <a:lnTo>
                    <a:pt x="635012" y="0"/>
                  </a:lnTo>
                  <a:close/>
                </a:path>
                <a:path w="1244600" h="12700">
                  <a:moveTo>
                    <a:pt x="711212" y="0"/>
                  </a:moveTo>
                  <a:lnTo>
                    <a:pt x="685812" y="0"/>
                  </a:lnTo>
                  <a:lnTo>
                    <a:pt x="685812" y="12700"/>
                  </a:lnTo>
                  <a:lnTo>
                    <a:pt x="711212" y="12700"/>
                  </a:lnTo>
                  <a:lnTo>
                    <a:pt x="711212" y="0"/>
                  </a:lnTo>
                  <a:close/>
                </a:path>
                <a:path w="1244600" h="12700">
                  <a:moveTo>
                    <a:pt x="787400" y="0"/>
                  </a:moveTo>
                  <a:lnTo>
                    <a:pt x="762000" y="0"/>
                  </a:lnTo>
                  <a:lnTo>
                    <a:pt x="762000" y="12700"/>
                  </a:lnTo>
                  <a:lnTo>
                    <a:pt x="787400" y="12700"/>
                  </a:lnTo>
                  <a:lnTo>
                    <a:pt x="787400" y="0"/>
                  </a:lnTo>
                  <a:close/>
                </a:path>
                <a:path w="1244600" h="12700">
                  <a:moveTo>
                    <a:pt x="863600" y="0"/>
                  </a:moveTo>
                  <a:lnTo>
                    <a:pt x="838200" y="0"/>
                  </a:lnTo>
                  <a:lnTo>
                    <a:pt x="838200" y="12700"/>
                  </a:lnTo>
                  <a:lnTo>
                    <a:pt x="863600" y="12700"/>
                  </a:lnTo>
                  <a:lnTo>
                    <a:pt x="863600" y="0"/>
                  </a:lnTo>
                  <a:close/>
                </a:path>
                <a:path w="1244600" h="12700">
                  <a:moveTo>
                    <a:pt x="939800" y="0"/>
                  </a:moveTo>
                  <a:lnTo>
                    <a:pt x="914400" y="0"/>
                  </a:lnTo>
                  <a:lnTo>
                    <a:pt x="914400" y="12700"/>
                  </a:lnTo>
                  <a:lnTo>
                    <a:pt x="939800" y="12700"/>
                  </a:lnTo>
                  <a:lnTo>
                    <a:pt x="939800" y="0"/>
                  </a:lnTo>
                  <a:close/>
                </a:path>
                <a:path w="1244600" h="12700">
                  <a:moveTo>
                    <a:pt x="1016012" y="0"/>
                  </a:moveTo>
                  <a:lnTo>
                    <a:pt x="990612" y="0"/>
                  </a:lnTo>
                  <a:lnTo>
                    <a:pt x="990612" y="12700"/>
                  </a:lnTo>
                  <a:lnTo>
                    <a:pt x="1016012" y="12700"/>
                  </a:lnTo>
                  <a:lnTo>
                    <a:pt x="1016012" y="0"/>
                  </a:lnTo>
                  <a:close/>
                </a:path>
                <a:path w="1244600" h="12700">
                  <a:moveTo>
                    <a:pt x="1092212" y="0"/>
                  </a:moveTo>
                  <a:lnTo>
                    <a:pt x="1066812" y="0"/>
                  </a:lnTo>
                  <a:lnTo>
                    <a:pt x="1066812" y="12700"/>
                  </a:lnTo>
                  <a:lnTo>
                    <a:pt x="1092212" y="12700"/>
                  </a:lnTo>
                  <a:lnTo>
                    <a:pt x="1092212" y="0"/>
                  </a:lnTo>
                  <a:close/>
                </a:path>
                <a:path w="1244600" h="12700">
                  <a:moveTo>
                    <a:pt x="1168412" y="0"/>
                  </a:moveTo>
                  <a:lnTo>
                    <a:pt x="1143012" y="0"/>
                  </a:lnTo>
                  <a:lnTo>
                    <a:pt x="1143012" y="12700"/>
                  </a:lnTo>
                  <a:lnTo>
                    <a:pt x="1168412" y="12700"/>
                  </a:lnTo>
                  <a:lnTo>
                    <a:pt x="1168412" y="0"/>
                  </a:lnTo>
                  <a:close/>
                </a:path>
                <a:path w="1244600" h="12700">
                  <a:moveTo>
                    <a:pt x="1239193" y="0"/>
                  </a:moveTo>
                  <a:lnTo>
                    <a:pt x="1219212" y="0"/>
                  </a:lnTo>
                  <a:lnTo>
                    <a:pt x="1219212" y="12700"/>
                  </a:lnTo>
                  <a:lnTo>
                    <a:pt x="1244205" y="12700"/>
                  </a:lnTo>
                  <a:lnTo>
                    <a:pt x="1243181" y="9773"/>
                  </a:lnTo>
                  <a:lnTo>
                    <a:pt x="1239193" y="0"/>
                  </a:lnTo>
                  <a:close/>
                </a:path>
              </a:pathLst>
            </a:custGeom>
            <a:solidFill>
              <a:srgbClr val="DBDDE0"/>
            </a:solidFill>
          </p:spPr>
          <p:txBody>
            <a:bodyPr wrap="square" lIns="0" tIns="0" rIns="0" bIns="0" rtlCol="0"/>
            <a:lstStyle/>
            <a:p>
              <a:endParaRPr/>
            </a:p>
          </p:txBody>
        </p:sp>
        <p:sp>
          <p:nvSpPr>
            <p:cNvPr id="195" name="object 197">
              <a:extLst>
                <a:ext uri="{FF2B5EF4-FFF2-40B4-BE49-F238E27FC236}">
                  <a16:creationId xmlns:a16="http://schemas.microsoft.com/office/drawing/2014/main" id="{9A592D89-63C7-420F-BB9F-3B593A233A6E}"/>
                </a:ext>
              </a:extLst>
            </p:cNvPr>
            <p:cNvSpPr/>
            <p:nvPr/>
          </p:nvSpPr>
          <p:spPr>
            <a:xfrm>
              <a:off x="6488383" y="214368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96" name="object 198">
              <a:extLst>
                <a:ext uri="{FF2B5EF4-FFF2-40B4-BE49-F238E27FC236}">
                  <a16:creationId xmlns:a16="http://schemas.microsoft.com/office/drawing/2014/main" id="{3D7C4F77-C68D-4504-88E8-3DD48F968DDC}"/>
                </a:ext>
              </a:extLst>
            </p:cNvPr>
            <p:cNvSpPr/>
            <p:nvPr/>
          </p:nvSpPr>
          <p:spPr>
            <a:xfrm>
              <a:off x="6488383" y="210358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97" name="object 199">
              <a:extLst>
                <a:ext uri="{FF2B5EF4-FFF2-40B4-BE49-F238E27FC236}">
                  <a16:creationId xmlns:a16="http://schemas.microsoft.com/office/drawing/2014/main" id="{0B963C1B-1078-4D31-A432-ECC260E052E6}"/>
                </a:ext>
              </a:extLst>
            </p:cNvPr>
            <p:cNvSpPr/>
            <p:nvPr/>
          </p:nvSpPr>
          <p:spPr>
            <a:xfrm>
              <a:off x="6488383" y="206348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98" name="object 200">
              <a:extLst>
                <a:ext uri="{FF2B5EF4-FFF2-40B4-BE49-F238E27FC236}">
                  <a16:creationId xmlns:a16="http://schemas.microsoft.com/office/drawing/2014/main" id="{6767BAB5-8CA3-4AF1-B4E6-1E0C4267C290}"/>
                </a:ext>
              </a:extLst>
            </p:cNvPr>
            <p:cNvSpPr/>
            <p:nvPr/>
          </p:nvSpPr>
          <p:spPr>
            <a:xfrm>
              <a:off x="6488383" y="2023392"/>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199" name="object 201">
              <a:extLst>
                <a:ext uri="{FF2B5EF4-FFF2-40B4-BE49-F238E27FC236}">
                  <a16:creationId xmlns:a16="http://schemas.microsoft.com/office/drawing/2014/main" id="{FAB4C696-C505-49B0-B524-60FD98C3C0E0}"/>
                </a:ext>
              </a:extLst>
            </p:cNvPr>
            <p:cNvSpPr/>
            <p:nvPr/>
          </p:nvSpPr>
          <p:spPr>
            <a:xfrm>
              <a:off x="6488383" y="1983295"/>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0" name="object 202">
              <a:extLst>
                <a:ext uri="{FF2B5EF4-FFF2-40B4-BE49-F238E27FC236}">
                  <a16:creationId xmlns:a16="http://schemas.microsoft.com/office/drawing/2014/main" id="{0CEFEF4E-D749-4273-90EC-DE541D2DB5E2}"/>
                </a:ext>
              </a:extLst>
            </p:cNvPr>
            <p:cNvSpPr/>
            <p:nvPr/>
          </p:nvSpPr>
          <p:spPr>
            <a:xfrm>
              <a:off x="6488383" y="194319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1" name="object 203">
              <a:extLst>
                <a:ext uri="{FF2B5EF4-FFF2-40B4-BE49-F238E27FC236}">
                  <a16:creationId xmlns:a16="http://schemas.microsoft.com/office/drawing/2014/main" id="{548A5901-7D68-4790-B586-E07C5840B42B}"/>
                </a:ext>
              </a:extLst>
            </p:cNvPr>
            <p:cNvSpPr/>
            <p:nvPr/>
          </p:nvSpPr>
          <p:spPr>
            <a:xfrm>
              <a:off x="6488383" y="190310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2" name="object 204">
              <a:extLst>
                <a:ext uri="{FF2B5EF4-FFF2-40B4-BE49-F238E27FC236}">
                  <a16:creationId xmlns:a16="http://schemas.microsoft.com/office/drawing/2014/main" id="{79A03D56-5FF4-48B0-A331-2EF90C2D468D}"/>
                </a:ext>
              </a:extLst>
            </p:cNvPr>
            <p:cNvSpPr/>
            <p:nvPr/>
          </p:nvSpPr>
          <p:spPr>
            <a:xfrm>
              <a:off x="6488383" y="1863004"/>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3" name="object 205">
              <a:extLst>
                <a:ext uri="{FF2B5EF4-FFF2-40B4-BE49-F238E27FC236}">
                  <a16:creationId xmlns:a16="http://schemas.microsoft.com/office/drawing/2014/main" id="{46F8C771-905E-41D9-BEBD-3BD8DE4A92D7}"/>
                </a:ext>
              </a:extLst>
            </p:cNvPr>
            <p:cNvSpPr/>
            <p:nvPr/>
          </p:nvSpPr>
          <p:spPr>
            <a:xfrm>
              <a:off x="6488383" y="182290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4" name="object 206">
              <a:extLst>
                <a:ext uri="{FF2B5EF4-FFF2-40B4-BE49-F238E27FC236}">
                  <a16:creationId xmlns:a16="http://schemas.microsoft.com/office/drawing/2014/main" id="{0B5BA8B8-5C34-47E0-9E48-E205FBCD36B7}"/>
                </a:ext>
              </a:extLst>
            </p:cNvPr>
            <p:cNvSpPr/>
            <p:nvPr/>
          </p:nvSpPr>
          <p:spPr>
            <a:xfrm>
              <a:off x="6488383" y="178281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5" name="object 207">
              <a:extLst>
                <a:ext uri="{FF2B5EF4-FFF2-40B4-BE49-F238E27FC236}">
                  <a16:creationId xmlns:a16="http://schemas.microsoft.com/office/drawing/2014/main" id="{C2AB5D1B-1AB8-401C-8E68-BDD90BB3F42D}"/>
                </a:ext>
              </a:extLst>
            </p:cNvPr>
            <p:cNvSpPr/>
            <p:nvPr/>
          </p:nvSpPr>
          <p:spPr>
            <a:xfrm>
              <a:off x="6488383" y="1742714"/>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6" name="object 208">
              <a:extLst>
                <a:ext uri="{FF2B5EF4-FFF2-40B4-BE49-F238E27FC236}">
                  <a16:creationId xmlns:a16="http://schemas.microsoft.com/office/drawing/2014/main" id="{1530D05A-1A5A-459D-A70D-D488EEBF8B46}"/>
                </a:ext>
              </a:extLst>
            </p:cNvPr>
            <p:cNvSpPr/>
            <p:nvPr/>
          </p:nvSpPr>
          <p:spPr>
            <a:xfrm>
              <a:off x="6488383" y="170261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7" name="object 209">
              <a:extLst>
                <a:ext uri="{FF2B5EF4-FFF2-40B4-BE49-F238E27FC236}">
                  <a16:creationId xmlns:a16="http://schemas.microsoft.com/office/drawing/2014/main" id="{D8F2FADF-91CE-4C9C-A917-23DE3141BAA7}"/>
                </a:ext>
              </a:extLst>
            </p:cNvPr>
            <p:cNvSpPr/>
            <p:nvPr/>
          </p:nvSpPr>
          <p:spPr>
            <a:xfrm>
              <a:off x="6488383" y="1662520"/>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8" name="object 210">
              <a:extLst>
                <a:ext uri="{FF2B5EF4-FFF2-40B4-BE49-F238E27FC236}">
                  <a16:creationId xmlns:a16="http://schemas.microsoft.com/office/drawing/2014/main" id="{8EBD757A-14B1-4CF4-9F9F-94BA74672FA9}"/>
                </a:ext>
              </a:extLst>
            </p:cNvPr>
            <p:cNvSpPr/>
            <p:nvPr/>
          </p:nvSpPr>
          <p:spPr>
            <a:xfrm>
              <a:off x="6488383" y="162242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09" name="object 211">
              <a:extLst>
                <a:ext uri="{FF2B5EF4-FFF2-40B4-BE49-F238E27FC236}">
                  <a16:creationId xmlns:a16="http://schemas.microsoft.com/office/drawing/2014/main" id="{866CC657-5228-444D-A25A-25F208B91C0F}"/>
                </a:ext>
              </a:extLst>
            </p:cNvPr>
            <p:cNvSpPr/>
            <p:nvPr/>
          </p:nvSpPr>
          <p:spPr>
            <a:xfrm>
              <a:off x="6488383" y="158232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10" name="object 212">
              <a:extLst>
                <a:ext uri="{FF2B5EF4-FFF2-40B4-BE49-F238E27FC236}">
                  <a16:creationId xmlns:a16="http://schemas.microsoft.com/office/drawing/2014/main" id="{74A12438-04BD-4AB6-A915-BEDA782988DB}"/>
                </a:ext>
              </a:extLst>
            </p:cNvPr>
            <p:cNvSpPr/>
            <p:nvPr/>
          </p:nvSpPr>
          <p:spPr>
            <a:xfrm>
              <a:off x="6488383" y="1548912"/>
              <a:ext cx="6683" cy="6683"/>
            </a:xfrm>
            <a:custGeom>
              <a:avLst/>
              <a:gdLst/>
              <a:ahLst/>
              <a:cxnLst/>
              <a:rect l="l" t="t" r="r" b="b"/>
              <a:pathLst>
                <a:path w="12700" h="12700">
                  <a:moveTo>
                    <a:pt x="12700" y="0"/>
                  </a:moveTo>
                  <a:lnTo>
                    <a:pt x="0" y="0"/>
                  </a:lnTo>
                  <a:lnTo>
                    <a:pt x="0" y="12700"/>
                  </a:lnTo>
                  <a:lnTo>
                    <a:pt x="12700" y="12700"/>
                  </a:lnTo>
                  <a:lnTo>
                    <a:pt x="12700" y="0"/>
                  </a:lnTo>
                  <a:close/>
                </a:path>
              </a:pathLst>
            </a:custGeom>
            <a:solidFill>
              <a:srgbClr val="DBDDE0"/>
            </a:solidFill>
          </p:spPr>
          <p:txBody>
            <a:bodyPr wrap="square" lIns="0" tIns="0" rIns="0" bIns="0" rtlCol="0"/>
            <a:lstStyle/>
            <a:p>
              <a:endParaRPr/>
            </a:p>
          </p:txBody>
        </p:sp>
        <p:sp>
          <p:nvSpPr>
            <p:cNvPr id="211" name="object 213">
              <a:extLst>
                <a:ext uri="{FF2B5EF4-FFF2-40B4-BE49-F238E27FC236}">
                  <a16:creationId xmlns:a16="http://schemas.microsoft.com/office/drawing/2014/main" id="{36E13A5A-398E-4C38-AC22-F6E1613C8B12}"/>
                </a:ext>
              </a:extLst>
            </p:cNvPr>
            <p:cNvSpPr/>
            <p:nvPr/>
          </p:nvSpPr>
          <p:spPr>
            <a:xfrm>
              <a:off x="6775737" y="1704701"/>
              <a:ext cx="7017" cy="372233"/>
            </a:xfrm>
            <a:custGeom>
              <a:avLst/>
              <a:gdLst/>
              <a:ahLst/>
              <a:cxnLst/>
              <a:rect l="l" t="t" r="r" b="b"/>
              <a:pathLst>
                <a:path w="13334" h="707390">
                  <a:moveTo>
                    <a:pt x="12712" y="681838"/>
                  </a:moveTo>
                  <a:lnTo>
                    <a:pt x="0" y="681838"/>
                  </a:lnTo>
                  <a:lnTo>
                    <a:pt x="0" y="707238"/>
                  </a:lnTo>
                  <a:lnTo>
                    <a:pt x="12712" y="707238"/>
                  </a:lnTo>
                  <a:lnTo>
                    <a:pt x="12712" y="681838"/>
                  </a:lnTo>
                  <a:close/>
                </a:path>
                <a:path w="13334" h="707390">
                  <a:moveTo>
                    <a:pt x="12712" y="605638"/>
                  </a:moveTo>
                  <a:lnTo>
                    <a:pt x="0" y="605638"/>
                  </a:lnTo>
                  <a:lnTo>
                    <a:pt x="0" y="631038"/>
                  </a:lnTo>
                  <a:lnTo>
                    <a:pt x="12712" y="631038"/>
                  </a:lnTo>
                  <a:lnTo>
                    <a:pt x="12712" y="605638"/>
                  </a:lnTo>
                  <a:close/>
                </a:path>
                <a:path w="13334" h="707390">
                  <a:moveTo>
                    <a:pt x="12712" y="529438"/>
                  </a:moveTo>
                  <a:lnTo>
                    <a:pt x="0" y="529438"/>
                  </a:lnTo>
                  <a:lnTo>
                    <a:pt x="0" y="554838"/>
                  </a:lnTo>
                  <a:lnTo>
                    <a:pt x="12712" y="554838"/>
                  </a:lnTo>
                  <a:lnTo>
                    <a:pt x="12712" y="529438"/>
                  </a:lnTo>
                  <a:close/>
                </a:path>
                <a:path w="13334" h="707390">
                  <a:moveTo>
                    <a:pt x="12712" y="453238"/>
                  </a:moveTo>
                  <a:lnTo>
                    <a:pt x="0" y="453238"/>
                  </a:lnTo>
                  <a:lnTo>
                    <a:pt x="0" y="478638"/>
                  </a:lnTo>
                  <a:lnTo>
                    <a:pt x="12712" y="478638"/>
                  </a:lnTo>
                  <a:lnTo>
                    <a:pt x="12712" y="453238"/>
                  </a:lnTo>
                  <a:close/>
                </a:path>
                <a:path w="13334" h="707390">
                  <a:moveTo>
                    <a:pt x="12712" y="377038"/>
                  </a:moveTo>
                  <a:lnTo>
                    <a:pt x="0" y="377038"/>
                  </a:lnTo>
                  <a:lnTo>
                    <a:pt x="0" y="402438"/>
                  </a:lnTo>
                  <a:lnTo>
                    <a:pt x="12712" y="402438"/>
                  </a:lnTo>
                  <a:lnTo>
                    <a:pt x="12712" y="377038"/>
                  </a:lnTo>
                  <a:close/>
                </a:path>
                <a:path w="13334" h="707390">
                  <a:moveTo>
                    <a:pt x="12712" y="300838"/>
                  </a:moveTo>
                  <a:lnTo>
                    <a:pt x="0" y="300838"/>
                  </a:lnTo>
                  <a:lnTo>
                    <a:pt x="0" y="326238"/>
                  </a:lnTo>
                  <a:lnTo>
                    <a:pt x="12712" y="326238"/>
                  </a:lnTo>
                  <a:lnTo>
                    <a:pt x="12712" y="300838"/>
                  </a:lnTo>
                  <a:close/>
                </a:path>
                <a:path w="13334" h="707390">
                  <a:moveTo>
                    <a:pt x="12712" y="224638"/>
                  </a:moveTo>
                  <a:lnTo>
                    <a:pt x="0" y="224638"/>
                  </a:lnTo>
                  <a:lnTo>
                    <a:pt x="0" y="250038"/>
                  </a:lnTo>
                  <a:lnTo>
                    <a:pt x="12712" y="250038"/>
                  </a:lnTo>
                  <a:lnTo>
                    <a:pt x="12712" y="224638"/>
                  </a:lnTo>
                  <a:close/>
                </a:path>
                <a:path w="13334" h="707390">
                  <a:moveTo>
                    <a:pt x="12712" y="148438"/>
                  </a:moveTo>
                  <a:lnTo>
                    <a:pt x="0" y="148438"/>
                  </a:lnTo>
                  <a:lnTo>
                    <a:pt x="0" y="173838"/>
                  </a:lnTo>
                  <a:lnTo>
                    <a:pt x="12712" y="173838"/>
                  </a:lnTo>
                  <a:lnTo>
                    <a:pt x="12712" y="148438"/>
                  </a:lnTo>
                  <a:close/>
                </a:path>
                <a:path w="13334" h="707390">
                  <a:moveTo>
                    <a:pt x="12712" y="72238"/>
                  </a:moveTo>
                  <a:lnTo>
                    <a:pt x="0" y="72238"/>
                  </a:lnTo>
                  <a:lnTo>
                    <a:pt x="0" y="97638"/>
                  </a:lnTo>
                  <a:lnTo>
                    <a:pt x="12712" y="97638"/>
                  </a:lnTo>
                  <a:lnTo>
                    <a:pt x="12712" y="72238"/>
                  </a:lnTo>
                  <a:close/>
                </a:path>
                <a:path w="13334" h="707390">
                  <a:moveTo>
                    <a:pt x="0" y="0"/>
                  </a:moveTo>
                  <a:lnTo>
                    <a:pt x="0" y="21438"/>
                  </a:lnTo>
                  <a:lnTo>
                    <a:pt x="9628" y="21438"/>
                  </a:lnTo>
                  <a:lnTo>
                    <a:pt x="6837" y="14600"/>
                  </a:lnTo>
                  <a:lnTo>
                    <a:pt x="0" y="0"/>
                  </a:lnTo>
                  <a:close/>
                </a:path>
              </a:pathLst>
            </a:custGeom>
            <a:solidFill>
              <a:srgbClr val="DBDDE0"/>
            </a:solidFill>
          </p:spPr>
          <p:txBody>
            <a:bodyPr wrap="square" lIns="0" tIns="0" rIns="0" bIns="0" rtlCol="0"/>
            <a:lstStyle/>
            <a:p>
              <a:endParaRPr/>
            </a:p>
          </p:txBody>
        </p:sp>
        <p:sp>
          <p:nvSpPr>
            <p:cNvPr id="212" name="object 214">
              <a:extLst>
                <a:ext uri="{FF2B5EF4-FFF2-40B4-BE49-F238E27FC236}">
                  <a16:creationId xmlns:a16="http://schemas.microsoft.com/office/drawing/2014/main" id="{18EF216C-B063-43E3-9B41-1F19F4258C0A}"/>
                </a:ext>
              </a:extLst>
            </p:cNvPr>
            <p:cNvSpPr/>
            <p:nvPr/>
          </p:nvSpPr>
          <p:spPr>
            <a:xfrm>
              <a:off x="6196525" y="1792896"/>
              <a:ext cx="612814" cy="217191"/>
            </a:xfrm>
            <a:custGeom>
              <a:avLst/>
              <a:gdLst/>
              <a:ahLst/>
              <a:cxnLst/>
              <a:rect l="l" t="t" r="r" b="b"/>
              <a:pathLst>
                <a:path w="1164590" h="412750">
                  <a:moveTo>
                    <a:pt x="1158401" y="0"/>
                  </a:moveTo>
                  <a:lnTo>
                    <a:pt x="0" y="388584"/>
                  </a:lnTo>
                  <a:lnTo>
                    <a:pt x="8077" y="412663"/>
                  </a:lnTo>
                  <a:lnTo>
                    <a:pt x="1164119" y="24870"/>
                  </a:lnTo>
                  <a:lnTo>
                    <a:pt x="1163395" y="20941"/>
                  </a:lnTo>
                  <a:lnTo>
                    <a:pt x="1158401" y="0"/>
                  </a:lnTo>
                  <a:close/>
                </a:path>
              </a:pathLst>
            </a:custGeom>
            <a:solidFill>
              <a:srgbClr val="F79E30"/>
            </a:solidFill>
          </p:spPr>
          <p:txBody>
            <a:bodyPr wrap="square" lIns="0" tIns="0" rIns="0" bIns="0" rtlCol="0"/>
            <a:lstStyle/>
            <a:p>
              <a:endParaRPr/>
            </a:p>
          </p:txBody>
        </p:sp>
        <p:sp>
          <p:nvSpPr>
            <p:cNvPr id="213" name="object 215">
              <a:extLst>
                <a:ext uri="{FF2B5EF4-FFF2-40B4-BE49-F238E27FC236}">
                  <a16:creationId xmlns:a16="http://schemas.microsoft.com/office/drawing/2014/main" id="{DA59BB50-A09F-4AB8-93AC-95382BA2DF64}"/>
                </a:ext>
              </a:extLst>
            </p:cNvPr>
            <p:cNvSpPr/>
            <p:nvPr/>
          </p:nvSpPr>
          <p:spPr>
            <a:xfrm>
              <a:off x="6306076" y="1697383"/>
              <a:ext cx="472141" cy="371899"/>
            </a:xfrm>
            <a:custGeom>
              <a:avLst/>
              <a:gdLst/>
              <a:ahLst/>
              <a:cxnLst/>
              <a:rect l="l" t="t" r="r" b="b"/>
              <a:pathLst>
                <a:path w="897254" h="706754">
                  <a:moveTo>
                    <a:pt x="886029" y="0"/>
                  </a:moveTo>
                  <a:lnTo>
                    <a:pt x="0" y="686637"/>
                  </a:lnTo>
                  <a:lnTo>
                    <a:pt x="15570" y="706715"/>
                  </a:lnTo>
                  <a:lnTo>
                    <a:pt x="897074" y="23585"/>
                  </a:lnTo>
                  <a:lnTo>
                    <a:pt x="886029" y="0"/>
                  </a:lnTo>
                  <a:close/>
                </a:path>
              </a:pathLst>
            </a:custGeom>
            <a:solidFill>
              <a:srgbClr val="F27521"/>
            </a:solidFill>
          </p:spPr>
          <p:txBody>
            <a:bodyPr wrap="square" lIns="0" tIns="0" rIns="0" bIns="0" rtlCol="0"/>
            <a:lstStyle/>
            <a:p>
              <a:endParaRPr/>
            </a:p>
          </p:txBody>
        </p:sp>
        <p:sp>
          <p:nvSpPr>
            <p:cNvPr id="214" name="object 216">
              <a:extLst>
                <a:ext uri="{FF2B5EF4-FFF2-40B4-BE49-F238E27FC236}">
                  <a16:creationId xmlns:a16="http://schemas.microsoft.com/office/drawing/2014/main" id="{F9BD2A70-D28F-49BA-A4AE-8392BDED5E90}"/>
                </a:ext>
              </a:extLst>
            </p:cNvPr>
            <p:cNvSpPr/>
            <p:nvPr/>
          </p:nvSpPr>
          <p:spPr>
            <a:xfrm>
              <a:off x="6196621" y="1722984"/>
              <a:ext cx="592097" cy="200484"/>
            </a:xfrm>
            <a:custGeom>
              <a:avLst/>
              <a:gdLst/>
              <a:ahLst/>
              <a:cxnLst/>
              <a:rect l="l" t="t" r="r" b="b"/>
              <a:pathLst>
                <a:path w="1125220" h="381000">
                  <a:moveTo>
                    <a:pt x="1115609" y="0"/>
                  </a:moveTo>
                  <a:lnTo>
                    <a:pt x="0" y="356529"/>
                  </a:lnTo>
                  <a:lnTo>
                    <a:pt x="7721" y="380722"/>
                  </a:lnTo>
                  <a:lnTo>
                    <a:pt x="1125146" y="23621"/>
                  </a:lnTo>
                  <a:lnTo>
                    <a:pt x="1124533" y="21868"/>
                  </a:lnTo>
                  <a:lnTo>
                    <a:pt x="1115609" y="0"/>
                  </a:lnTo>
                  <a:close/>
                </a:path>
              </a:pathLst>
            </a:custGeom>
            <a:solidFill>
              <a:srgbClr val="A53D26"/>
            </a:solidFill>
          </p:spPr>
          <p:txBody>
            <a:bodyPr wrap="square" lIns="0" tIns="0" rIns="0" bIns="0" rtlCol="0"/>
            <a:lstStyle/>
            <a:p>
              <a:endParaRPr/>
            </a:p>
          </p:txBody>
        </p:sp>
        <p:sp>
          <p:nvSpPr>
            <p:cNvPr id="215" name="object 217">
              <a:extLst>
                <a:ext uri="{FF2B5EF4-FFF2-40B4-BE49-F238E27FC236}">
                  <a16:creationId xmlns:a16="http://schemas.microsoft.com/office/drawing/2014/main" id="{3ABC37BE-4BD3-4E4A-902D-1A330C237C3C}"/>
                </a:ext>
              </a:extLst>
            </p:cNvPr>
            <p:cNvSpPr/>
            <p:nvPr/>
          </p:nvSpPr>
          <p:spPr>
            <a:xfrm>
              <a:off x="6206155" y="1654366"/>
              <a:ext cx="549996" cy="142344"/>
            </a:xfrm>
            <a:custGeom>
              <a:avLst/>
              <a:gdLst/>
              <a:ahLst/>
              <a:cxnLst/>
              <a:rect l="l" t="t" r="r" b="b"/>
              <a:pathLst>
                <a:path w="1045209" h="270510">
                  <a:moveTo>
                    <a:pt x="1031334" y="0"/>
                  </a:moveTo>
                  <a:lnTo>
                    <a:pt x="0" y="245375"/>
                  </a:lnTo>
                  <a:lnTo>
                    <a:pt x="5880" y="270076"/>
                  </a:lnTo>
                  <a:lnTo>
                    <a:pt x="1044977" y="22854"/>
                  </a:lnTo>
                  <a:lnTo>
                    <a:pt x="1031334" y="0"/>
                  </a:lnTo>
                  <a:close/>
                </a:path>
              </a:pathLst>
            </a:custGeom>
            <a:solidFill>
              <a:srgbClr val="2DBCBF"/>
            </a:solidFill>
          </p:spPr>
          <p:txBody>
            <a:bodyPr wrap="square" lIns="0" tIns="0" rIns="0" bIns="0" rtlCol="0"/>
            <a:lstStyle/>
            <a:p>
              <a:endParaRPr/>
            </a:p>
          </p:txBody>
        </p:sp>
        <p:sp>
          <p:nvSpPr>
            <p:cNvPr id="216" name="object 218">
              <a:extLst>
                <a:ext uri="{FF2B5EF4-FFF2-40B4-BE49-F238E27FC236}">
                  <a16:creationId xmlns:a16="http://schemas.microsoft.com/office/drawing/2014/main" id="{A44A2FD1-DCE1-4376-A997-AC21CD07A3D4}"/>
                </a:ext>
              </a:extLst>
            </p:cNvPr>
            <p:cNvSpPr/>
            <p:nvPr/>
          </p:nvSpPr>
          <p:spPr>
            <a:xfrm>
              <a:off x="6595096" y="1806197"/>
              <a:ext cx="37250" cy="37250"/>
            </a:xfrm>
            <a:prstGeom prst="rect">
              <a:avLst/>
            </a:prstGeom>
            <a:blipFill>
              <a:blip r:embed="rId10" cstate="print"/>
              <a:stretch>
                <a:fillRect/>
              </a:stretch>
            </a:blipFill>
          </p:spPr>
          <p:txBody>
            <a:bodyPr wrap="square" lIns="0" tIns="0" rIns="0" bIns="0" rtlCol="0"/>
            <a:lstStyle/>
            <a:p>
              <a:endParaRPr/>
            </a:p>
          </p:txBody>
        </p:sp>
        <p:sp>
          <p:nvSpPr>
            <p:cNvPr id="217" name="object 219">
              <a:extLst>
                <a:ext uri="{FF2B5EF4-FFF2-40B4-BE49-F238E27FC236}">
                  <a16:creationId xmlns:a16="http://schemas.microsoft.com/office/drawing/2014/main" id="{72E3D59C-E97B-4728-B5C4-F981E1CF51E5}"/>
                </a:ext>
              </a:extLst>
            </p:cNvPr>
            <p:cNvSpPr/>
            <p:nvPr/>
          </p:nvSpPr>
          <p:spPr>
            <a:xfrm>
              <a:off x="6648558" y="1699272"/>
              <a:ext cx="37250" cy="37250"/>
            </a:xfrm>
            <a:prstGeom prst="rect">
              <a:avLst/>
            </a:prstGeom>
            <a:blipFill>
              <a:blip r:embed="rId10" cstate="print"/>
              <a:stretch>
                <a:fillRect/>
              </a:stretch>
            </a:blipFill>
          </p:spPr>
          <p:txBody>
            <a:bodyPr wrap="square" lIns="0" tIns="0" rIns="0" bIns="0" rtlCol="0"/>
            <a:lstStyle/>
            <a:p>
              <a:endParaRPr/>
            </a:p>
          </p:txBody>
        </p:sp>
        <p:sp>
          <p:nvSpPr>
            <p:cNvPr id="218" name="object 220">
              <a:extLst>
                <a:ext uri="{FF2B5EF4-FFF2-40B4-BE49-F238E27FC236}">
                  <a16:creationId xmlns:a16="http://schemas.microsoft.com/office/drawing/2014/main" id="{C99871F4-1B11-4910-9365-C162291650AB}"/>
                </a:ext>
              </a:extLst>
            </p:cNvPr>
            <p:cNvSpPr/>
            <p:nvPr/>
          </p:nvSpPr>
          <p:spPr>
            <a:xfrm>
              <a:off x="6361197" y="2033413"/>
              <a:ext cx="37250" cy="37250"/>
            </a:xfrm>
            <a:prstGeom prst="rect">
              <a:avLst/>
            </a:prstGeom>
            <a:blipFill>
              <a:blip r:embed="rId11" cstate="print"/>
              <a:stretch>
                <a:fillRect/>
              </a:stretch>
            </a:blipFill>
          </p:spPr>
          <p:txBody>
            <a:bodyPr wrap="square" lIns="0" tIns="0" rIns="0" bIns="0" rtlCol="0"/>
            <a:lstStyle/>
            <a:p>
              <a:endParaRPr/>
            </a:p>
          </p:txBody>
        </p:sp>
        <p:sp>
          <p:nvSpPr>
            <p:cNvPr id="219" name="object 221">
              <a:extLst>
                <a:ext uri="{FF2B5EF4-FFF2-40B4-BE49-F238E27FC236}">
                  <a16:creationId xmlns:a16="http://schemas.microsoft.com/office/drawing/2014/main" id="{2424E712-2D1C-4B10-9212-8F059BF88FC2}"/>
                </a:ext>
              </a:extLst>
            </p:cNvPr>
            <p:cNvSpPr/>
            <p:nvPr/>
          </p:nvSpPr>
          <p:spPr>
            <a:xfrm>
              <a:off x="6407977" y="1953219"/>
              <a:ext cx="37250" cy="37250"/>
            </a:xfrm>
            <a:prstGeom prst="rect">
              <a:avLst/>
            </a:prstGeom>
            <a:blipFill>
              <a:blip r:embed="rId11" cstate="print"/>
              <a:stretch>
                <a:fillRect/>
              </a:stretch>
            </a:blipFill>
          </p:spPr>
          <p:txBody>
            <a:bodyPr wrap="square" lIns="0" tIns="0" rIns="0" bIns="0" rtlCol="0"/>
            <a:lstStyle/>
            <a:p>
              <a:endParaRPr/>
            </a:p>
          </p:txBody>
        </p:sp>
        <p:sp>
          <p:nvSpPr>
            <p:cNvPr id="220" name="object 222">
              <a:extLst>
                <a:ext uri="{FF2B5EF4-FFF2-40B4-BE49-F238E27FC236}">
                  <a16:creationId xmlns:a16="http://schemas.microsoft.com/office/drawing/2014/main" id="{DDE32AD8-FB41-46A8-A60E-DA22EEE5DE26}"/>
                </a:ext>
              </a:extLst>
            </p:cNvPr>
            <p:cNvSpPr/>
            <p:nvPr/>
          </p:nvSpPr>
          <p:spPr>
            <a:xfrm>
              <a:off x="6775532" y="1717735"/>
              <a:ext cx="18378" cy="32078"/>
            </a:xfrm>
            <a:custGeom>
              <a:avLst/>
              <a:gdLst/>
              <a:ahLst/>
              <a:cxnLst/>
              <a:rect l="l" t="t" r="r" b="b"/>
              <a:pathLst>
                <a:path w="34925" h="60960">
                  <a:moveTo>
                    <a:pt x="11377" y="0"/>
                  </a:moveTo>
                  <a:lnTo>
                    <a:pt x="10367" y="680"/>
                  </a:lnTo>
                  <a:lnTo>
                    <a:pt x="2781" y="11931"/>
                  </a:lnTo>
                  <a:lnTo>
                    <a:pt x="0" y="25707"/>
                  </a:lnTo>
                  <a:lnTo>
                    <a:pt x="2781" y="39483"/>
                  </a:lnTo>
                  <a:lnTo>
                    <a:pt x="10367" y="50734"/>
                  </a:lnTo>
                  <a:lnTo>
                    <a:pt x="21618" y="58320"/>
                  </a:lnTo>
                  <a:lnTo>
                    <a:pt x="34551" y="60932"/>
                  </a:lnTo>
                  <a:lnTo>
                    <a:pt x="24371" y="31842"/>
                  </a:lnTo>
                  <a:lnTo>
                    <a:pt x="11377" y="0"/>
                  </a:lnTo>
                  <a:close/>
                </a:path>
              </a:pathLst>
            </a:custGeom>
            <a:solidFill>
              <a:srgbClr val="F27521"/>
            </a:solidFill>
          </p:spPr>
          <p:txBody>
            <a:bodyPr wrap="square" lIns="0" tIns="0" rIns="0" bIns="0" rtlCol="0"/>
            <a:lstStyle/>
            <a:p>
              <a:endParaRPr/>
            </a:p>
          </p:txBody>
        </p:sp>
        <p:sp>
          <p:nvSpPr>
            <p:cNvPr id="221" name="object 223">
              <a:extLst>
                <a:ext uri="{FF2B5EF4-FFF2-40B4-BE49-F238E27FC236}">
                  <a16:creationId xmlns:a16="http://schemas.microsoft.com/office/drawing/2014/main" id="{A52912BD-E53A-4247-88E8-230A6984DBF0}"/>
                </a:ext>
              </a:extLst>
            </p:cNvPr>
            <p:cNvSpPr/>
            <p:nvPr/>
          </p:nvSpPr>
          <p:spPr>
            <a:xfrm>
              <a:off x="6481488" y="1832928"/>
              <a:ext cx="37424" cy="37424"/>
            </a:xfrm>
            <a:custGeom>
              <a:avLst/>
              <a:gdLst/>
              <a:ahLst/>
              <a:cxnLst/>
              <a:rect l="l" t="t" r="r" b="b"/>
              <a:pathLst>
                <a:path w="71120" h="71120">
                  <a:moveTo>
                    <a:pt x="35394" y="0"/>
                  </a:moveTo>
                  <a:lnTo>
                    <a:pt x="21618" y="2781"/>
                  </a:lnTo>
                  <a:lnTo>
                    <a:pt x="10367" y="10367"/>
                  </a:lnTo>
                  <a:lnTo>
                    <a:pt x="2781" y="21618"/>
                  </a:lnTo>
                  <a:lnTo>
                    <a:pt x="0" y="35394"/>
                  </a:lnTo>
                  <a:lnTo>
                    <a:pt x="2781" y="49171"/>
                  </a:lnTo>
                  <a:lnTo>
                    <a:pt x="10367" y="60421"/>
                  </a:lnTo>
                  <a:lnTo>
                    <a:pt x="21618" y="68007"/>
                  </a:lnTo>
                  <a:lnTo>
                    <a:pt x="35394" y="70789"/>
                  </a:lnTo>
                  <a:lnTo>
                    <a:pt x="49171" y="68007"/>
                  </a:lnTo>
                  <a:lnTo>
                    <a:pt x="60421" y="60421"/>
                  </a:lnTo>
                  <a:lnTo>
                    <a:pt x="68007" y="49171"/>
                  </a:lnTo>
                  <a:lnTo>
                    <a:pt x="70789" y="35394"/>
                  </a:lnTo>
                  <a:lnTo>
                    <a:pt x="68007" y="21618"/>
                  </a:lnTo>
                  <a:lnTo>
                    <a:pt x="60421" y="10367"/>
                  </a:lnTo>
                  <a:lnTo>
                    <a:pt x="49171" y="2781"/>
                  </a:lnTo>
                  <a:lnTo>
                    <a:pt x="35394" y="0"/>
                  </a:lnTo>
                  <a:close/>
                </a:path>
              </a:pathLst>
            </a:custGeom>
            <a:solidFill>
              <a:srgbClr val="F27521"/>
            </a:solidFill>
          </p:spPr>
          <p:txBody>
            <a:bodyPr wrap="square" lIns="0" tIns="0" rIns="0" bIns="0" rtlCol="0"/>
            <a:lstStyle/>
            <a:p>
              <a:endParaRPr/>
            </a:p>
          </p:txBody>
        </p:sp>
        <p:sp>
          <p:nvSpPr>
            <p:cNvPr id="222" name="object 224">
              <a:extLst>
                <a:ext uri="{FF2B5EF4-FFF2-40B4-BE49-F238E27FC236}">
                  <a16:creationId xmlns:a16="http://schemas.microsoft.com/office/drawing/2014/main" id="{0510083A-6066-45A8-89E3-83F26DBB8CC0}"/>
                </a:ext>
              </a:extLst>
            </p:cNvPr>
            <p:cNvSpPr/>
            <p:nvPr/>
          </p:nvSpPr>
          <p:spPr>
            <a:xfrm>
              <a:off x="6230641" y="1969439"/>
              <a:ext cx="34396" cy="34396"/>
            </a:xfrm>
            <a:prstGeom prst="rect">
              <a:avLst/>
            </a:prstGeom>
            <a:blipFill>
              <a:blip r:embed="rId12" cstate="print"/>
              <a:stretch>
                <a:fillRect/>
              </a:stretch>
            </a:blipFill>
          </p:spPr>
          <p:txBody>
            <a:bodyPr wrap="square" lIns="0" tIns="0" rIns="0" bIns="0" rtlCol="0"/>
            <a:lstStyle/>
            <a:p>
              <a:endParaRPr/>
            </a:p>
          </p:txBody>
        </p:sp>
        <p:sp>
          <p:nvSpPr>
            <p:cNvPr id="223" name="object 225">
              <a:extLst>
                <a:ext uri="{FF2B5EF4-FFF2-40B4-BE49-F238E27FC236}">
                  <a16:creationId xmlns:a16="http://schemas.microsoft.com/office/drawing/2014/main" id="{60DF0551-69CC-457C-992D-F659F33ECE9E}"/>
                </a:ext>
              </a:extLst>
            </p:cNvPr>
            <p:cNvSpPr/>
            <p:nvPr/>
          </p:nvSpPr>
          <p:spPr>
            <a:xfrm>
              <a:off x="6310835" y="1902611"/>
              <a:ext cx="34396" cy="34396"/>
            </a:xfrm>
            <a:prstGeom prst="rect">
              <a:avLst/>
            </a:prstGeom>
            <a:blipFill>
              <a:blip r:embed="rId12" cstate="print"/>
              <a:stretch>
                <a:fillRect/>
              </a:stretch>
            </a:blipFill>
          </p:spPr>
          <p:txBody>
            <a:bodyPr wrap="square" lIns="0" tIns="0" rIns="0" bIns="0" rtlCol="0"/>
            <a:lstStyle/>
            <a:p>
              <a:endParaRPr/>
            </a:p>
          </p:txBody>
        </p:sp>
        <p:sp>
          <p:nvSpPr>
            <p:cNvPr id="224" name="object 226">
              <a:extLst>
                <a:ext uri="{FF2B5EF4-FFF2-40B4-BE49-F238E27FC236}">
                  <a16:creationId xmlns:a16="http://schemas.microsoft.com/office/drawing/2014/main" id="{10ED7B4A-D3B8-4681-ABF1-5C534EB3DB05}"/>
                </a:ext>
              </a:extLst>
            </p:cNvPr>
            <p:cNvSpPr/>
            <p:nvPr/>
          </p:nvSpPr>
          <p:spPr>
            <a:xfrm>
              <a:off x="6431125" y="1902611"/>
              <a:ext cx="34396" cy="34396"/>
            </a:xfrm>
            <a:prstGeom prst="rect">
              <a:avLst/>
            </a:prstGeom>
            <a:blipFill>
              <a:blip r:embed="rId12" cstate="print"/>
              <a:stretch>
                <a:fillRect/>
              </a:stretch>
            </a:blipFill>
          </p:spPr>
          <p:txBody>
            <a:bodyPr wrap="square" lIns="0" tIns="0" rIns="0" bIns="0" rtlCol="0"/>
            <a:lstStyle/>
            <a:p>
              <a:endParaRPr/>
            </a:p>
          </p:txBody>
        </p:sp>
        <p:sp>
          <p:nvSpPr>
            <p:cNvPr id="225" name="object 227">
              <a:extLst>
                <a:ext uri="{FF2B5EF4-FFF2-40B4-BE49-F238E27FC236}">
                  <a16:creationId xmlns:a16="http://schemas.microsoft.com/office/drawing/2014/main" id="{FDDF0B1B-E389-4EBA-9B52-5247248D5FFA}"/>
                </a:ext>
              </a:extLst>
            </p:cNvPr>
            <p:cNvSpPr/>
            <p:nvPr/>
          </p:nvSpPr>
          <p:spPr>
            <a:xfrm>
              <a:off x="6531368" y="1942708"/>
              <a:ext cx="34396" cy="34396"/>
            </a:xfrm>
            <a:prstGeom prst="rect">
              <a:avLst/>
            </a:prstGeom>
            <a:blipFill>
              <a:blip r:embed="rId12" cstate="print"/>
              <a:stretch>
                <a:fillRect/>
              </a:stretch>
            </a:blipFill>
          </p:spPr>
          <p:txBody>
            <a:bodyPr wrap="square" lIns="0" tIns="0" rIns="0" bIns="0" rtlCol="0"/>
            <a:lstStyle/>
            <a:p>
              <a:endParaRPr/>
            </a:p>
          </p:txBody>
        </p:sp>
        <p:sp>
          <p:nvSpPr>
            <p:cNvPr id="226" name="object 228">
              <a:extLst>
                <a:ext uri="{FF2B5EF4-FFF2-40B4-BE49-F238E27FC236}">
                  <a16:creationId xmlns:a16="http://schemas.microsoft.com/office/drawing/2014/main" id="{5C04DFFE-D4DB-462C-852E-9944A689126B}"/>
                </a:ext>
              </a:extLst>
            </p:cNvPr>
            <p:cNvSpPr/>
            <p:nvPr/>
          </p:nvSpPr>
          <p:spPr>
            <a:xfrm>
              <a:off x="6671707" y="1822417"/>
              <a:ext cx="34396" cy="34396"/>
            </a:xfrm>
            <a:prstGeom prst="rect">
              <a:avLst/>
            </a:prstGeom>
            <a:blipFill>
              <a:blip r:embed="rId12" cstate="print"/>
              <a:stretch>
                <a:fillRect/>
              </a:stretch>
            </a:blipFill>
          </p:spPr>
          <p:txBody>
            <a:bodyPr wrap="square" lIns="0" tIns="0" rIns="0" bIns="0" rtlCol="0"/>
            <a:lstStyle/>
            <a:p>
              <a:endParaRPr/>
            </a:p>
          </p:txBody>
        </p:sp>
        <p:sp>
          <p:nvSpPr>
            <p:cNvPr id="227" name="object 229">
              <a:extLst>
                <a:ext uri="{FF2B5EF4-FFF2-40B4-BE49-F238E27FC236}">
                  <a16:creationId xmlns:a16="http://schemas.microsoft.com/office/drawing/2014/main" id="{BBB1EAFE-C5DC-4E9D-BDB3-756684066C19}"/>
                </a:ext>
              </a:extLst>
            </p:cNvPr>
            <p:cNvSpPr/>
            <p:nvPr/>
          </p:nvSpPr>
          <p:spPr>
            <a:xfrm>
              <a:off x="6778632" y="1862514"/>
              <a:ext cx="34396" cy="34396"/>
            </a:xfrm>
            <a:prstGeom prst="rect">
              <a:avLst/>
            </a:prstGeom>
            <a:blipFill>
              <a:blip r:embed="rId13" cstate="print"/>
              <a:stretch>
                <a:fillRect/>
              </a:stretch>
            </a:blipFill>
          </p:spPr>
          <p:txBody>
            <a:bodyPr wrap="square" lIns="0" tIns="0" rIns="0" bIns="0" rtlCol="0"/>
            <a:lstStyle/>
            <a:p>
              <a:endParaRPr/>
            </a:p>
          </p:txBody>
        </p:sp>
        <p:sp>
          <p:nvSpPr>
            <p:cNvPr id="228" name="object 230">
              <a:extLst>
                <a:ext uri="{FF2B5EF4-FFF2-40B4-BE49-F238E27FC236}">
                  <a16:creationId xmlns:a16="http://schemas.microsoft.com/office/drawing/2014/main" id="{4FF521DB-5BEF-49AF-9905-FC55A1FB7235}"/>
                </a:ext>
              </a:extLst>
            </p:cNvPr>
            <p:cNvSpPr/>
            <p:nvPr/>
          </p:nvSpPr>
          <p:spPr>
            <a:xfrm>
              <a:off x="6374563" y="1866342"/>
              <a:ext cx="37250" cy="37250"/>
            </a:xfrm>
            <a:prstGeom prst="rect">
              <a:avLst/>
            </a:prstGeom>
            <a:blipFill>
              <a:blip r:embed="rId14" cstate="print"/>
              <a:stretch>
                <a:fillRect/>
              </a:stretch>
            </a:blipFill>
          </p:spPr>
          <p:txBody>
            <a:bodyPr wrap="square" lIns="0" tIns="0" rIns="0" bIns="0" rtlCol="0"/>
            <a:lstStyle/>
            <a:p>
              <a:endParaRPr/>
            </a:p>
          </p:txBody>
        </p:sp>
        <p:sp>
          <p:nvSpPr>
            <p:cNvPr id="229" name="object 231">
              <a:extLst>
                <a:ext uri="{FF2B5EF4-FFF2-40B4-BE49-F238E27FC236}">
                  <a16:creationId xmlns:a16="http://schemas.microsoft.com/office/drawing/2014/main" id="{73324457-0808-4185-AED6-3BB18998D5AD}"/>
                </a:ext>
              </a:extLst>
            </p:cNvPr>
            <p:cNvSpPr/>
            <p:nvPr/>
          </p:nvSpPr>
          <p:spPr>
            <a:xfrm>
              <a:off x="6254272" y="1873025"/>
              <a:ext cx="37250" cy="37250"/>
            </a:xfrm>
            <a:prstGeom prst="rect">
              <a:avLst/>
            </a:prstGeom>
            <a:blipFill>
              <a:blip r:embed="rId15" cstate="print"/>
              <a:stretch>
                <a:fillRect/>
              </a:stretch>
            </a:blipFill>
          </p:spPr>
          <p:txBody>
            <a:bodyPr wrap="square" lIns="0" tIns="0" rIns="0" bIns="0" rtlCol="0"/>
            <a:lstStyle/>
            <a:p>
              <a:endParaRPr/>
            </a:p>
          </p:txBody>
        </p:sp>
        <p:sp>
          <p:nvSpPr>
            <p:cNvPr id="230" name="object 232">
              <a:extLst>
                <a:ext uri="{FF2B5EF4-FFF2-40B4-BE49-F238E27FC236}">
                  <a16:creationId xmlns:a16="http://schemas.microsoft.com/office/drawing/2014/main" id="{1FF76D60-F06C-40A7-AFA1-571D63C3F6E5}"/>
                </a:ext>
              </a:extLst>
            </p:cNvPr>
            <p:cNvSpPr/>
            <p:nvPr/>
          </p:nvSpPr>
          <p:spPr>
            <a:xfrm>
              <a:off x="6421343" y="1772783"/>
              <a:ext cx="37424" cy="37424"/>
            </a:xfrm>
            <a:custGeom>
              <a:avLst/>
              <a:gdLst/>
              <a:ahLst/>
              <a:cxnLst/>
              <a:rect l="l" t="t" r="r" b="b"/>
              <a:pathLst>
                <a:path w="71120" h="71120">
                  <a:moveTo>
                    <a:pt x="35394" y="0"/>
                  </a:moveTo>
                  <a:lnTo>
                    <a:pt x="21618" y="2781"/>
                  </a:lnTo>
                  <a:lnTo>
                    <a:pt x="10367" y="10367"/>
                  </a:lnTo>
                  <a:lnTo>
                    <a:pt x="2781" y="21618"/>
                  </a:lnTo>
                  <a:lnTo>
                    <a:pt x="0" y="35394"/>
                  </a:lnTo>
                  <a:lnTo>
                    <a:pt x="2781" y="49171"/>
                  </a:lnTo>
                  <a:lnTo>
                    <a:pt x="10367" y="60421"/>
                  </a:lnTo>
                  <a:lnTo>
                    <a:pt x="21618" y="68007"/>
                  </a:lnTo>
                  <a:lnTo>
                    <a:pt x="35394" y="70789"/>
                  </a:lnTo>
                  <a:lnTo>
                    <a:pt x="49171" y="68007"/>
                  </a:lnTo>
                  <a:lnTo>
                    <a:pt x="60421" y="60421"/>
                  </a:lnTo>
                  <a:lnTo>
                    <a:pt x="68007" y="49171"/>
                  </a:lnTo>
                  <a:lnTo>
                    <a:pt x="70789" y="35394"/>
                  </a:lnTo>
                  <a:lnTo>
                    <a:pt x="68007" y="21618"/>
                  </a:lnTo>
                  <a:lnTo>
                    <a:pt x="60421" y="10367"/>
                  </a:lnTo>
                  <a:lnTo>
                    <a:pt x="49171" y="2781"/>
                  </a:lnTo>
                  <a:lnTo>
                    <a:pt x="35394" y="0"/>
                  </a:lnTo>
                  <a:close/>
                </a:path>
              </a:pathLst>
            </a:custGeom>
            <a:solidFill>
              <a:srgbClr val="A53D26"/>
            </a:solidFill>
          </p:spPr>
          <p:txBody>
            <a:bodyPr wrap="square" lIns="0" tIns="0" rIns="0" bIns="0" rtlCol="0"/>
            <a:lstStyle/>
            <a:p>
              <a:endParaRPr/>
            </a:p>
          </p:txBody>
        </p:sp>
        <p:sp>
          <p:nvSpPr>
            <p:cNvPr id="231" name="object 233">
              <a:extLst>
                <a:ext uri="{FF2B5EF4-FFF2-40B4-BE49-F238E27FC236}">
                  <a16:creationId xmlns:a16="http://schemas.microsoft.com/office/drawing/2014/main" id="{BC9B2BFB-BBE5-4A51-B66F-3F07CD52CE90}"/>
                </a:ext>
              </a:extLst>
            </p:cNvPr>
            <p:cNvSpPr/>
            <p:nvPr/>
          </p:nvSpPr>
          <p:spPr>
            <a:xfrm>
              <a:off x="6528268" y="1786148"/>
              <a:ext cx="37424" cy="37424"/>
            </a:xfrm>
            <a:custGeom>
              <a:avLst/>
              <a:gdLst/>
              <a:ahLst/>
              <a:cxnLst/>
              <a:rect l="l" t="t" r="r" b="b"/>
              <a:pathLst>
                <a:path w="71120" h="71120">
                  <a:moveTo>
                    <a:pt x="35394" y="0"/>
                  </a:moveTo>
                  <a:lnTo>
                    <a:pt x="21618" y="2781"/>
                  </a:lnTo>
                  <a:lnTo>
                    <a:pt x="10367" y="10367"/>
                  </a:lnTo>
                  <a:lnTo>
                    <a:pt x="2781" y="21618"/>
                  </a:lnTo>
                  <a:lnTo>
                    <a:pt x="0" y="35394"/>
                  </a:lnTo>
                  <a:lnTo>
                    <a:pt x="2781" y="49171"/>
                  </a:lnTo>
                  <a:lnTo>
                    <a:pt x="10367" y="60421"/>
                  </a:lnTo>
                  <a:lnTo>
                    <a:pt x="21618" y="68007"/>
                  </a:lnTo>
                  <a:lnTo>
                    <a:pt x="35394" y="70789"/>
                  </a:lnTo>
                  <a:lnTo>
                    <a:pt x="49171" y="68007"/>
                  </a:lnTo>
                  <a:lnTo>
                    <a:pt x="60421" y="60421"/>
                  </a:lnTo>
                  <a:lnTo>
                    <a:pt x="68007" y="49171"/>
                  </a:lnTo>
                  <a:lnTo>
                    <a:pt x="70789" y="35394"/>
                  </a:lnTo>
                  <a:lnTo>
                    <a:pt x="68007" y="21618"/>
                  </a:lnTo>
                  <a:lnTo>
                    <a:pt x="60421" y="10367"/>
                  </a:lnTo>
                  <a:lnTo>
                    <a:pt x="49171" y="2781"/>
                  </a:lnTo>
                  <a:lnTo>
                    <a:pt x="35394" y="0"/>
                  </a:lnTo>
                  <a:close/>
                </a:path>
              </a:pathLst>
            </a:custGeom>
            <a:solidFill>
              <a:srgbClr val="A53D26"/>
            </a:solidFill>
          </p:spPr>
          <p:txBody>
            <a:bodyPr wrap="square" lIns="0" tIns="0" rIns="0" bIns="0" rtlCol="0"/>
            <a:lstStyle/>
            <a:p>
              <a:endParaRPr/>
            </a:p>
          </p:txBody>
        </p:sp>
        <p:sp>
          <p:nvSpPr>
            <p:cNvPr id="232" name="object 234">
              <a:extLst>
                <a:ext uri="{FF2B5EF4-FFF2-40B4-BE49-F238E27FC236}">
                  <a16:creationId xmlns:a16="http://schemas.microsoft.com/office/drawing/2014/main" id="{64916C1F-33CE-4057-8243-96A5EFFEF3B2}"/>
                </a:ext>
              </a:extLst>
            </p:cNvPr>
            <p:cNvSpPr/>
            <p:nvPr/>
          </p:nvSpPr>
          <p:spPr>
            <a:xfrm>
              <a:off x="6615144" y="1752734"/>
              <a:ext cx="37250" cy="37250"/>
            </a:xfrm>
            <a:prstGeom prst="rect">
              <a:avLst/>
            </a:prstGeom>
            <a:blipFill>
              <a:blip r:embed="rId15" cstate="print"/>
              <a:stretch>
                <a:fillRect/>
              </a:stretch>
            </a:blipFill>
          </p:spPr>
          <p:txBody>
            <a:bodyPr wrap="square" lIns="0" tIns="0" rIns="0" bIns="0" rtlCol="0"/>
            <a:lstStyle/>
            <a:p>
              <a:endParaRPr/>
            </a:p>
          </p:txBody>
        </p:sp>
        <p:sp>
          <p:nvSpPr>
            <p:cNvPr id="233" name="object 235">
              <a:extLst>
                <a:ext uri="{FF2B5EF4-FFF2-40B4-BE49-F238E27FC236}">
                  <a16:creationId xmlns:a16="http://schemas.microsoft.com/office/drawing/2014/main" id="{4F015B9A-5C31-4769-85AB-EE100564BF58}"/>
                </a:ext>
              </a:extLst>
            </p:cNvPr>
            <p:cNvSpPr/>
            <p:nvPr/>
          </p:nvSpPr>
          <p:spPr>
            <a:xfrm>
              <a:off x="6220858" y="1766100"/>
              <a:ext cx="37250" cy="37250"/>
            </a:xfrm>
            <a:prstGeom prst="rect">
              <a:avLst/>
            </a:prstGeom>
            <a:blipFill>
              <a:blip r:embed="rId16" cstate="print"/>
              <a:stretch>
                <a:fillRect/>
              </a:stretch>
            </a:blipFill>
          </p:spPr>
          <p:txBody>
            <a:bodyPr wrap="square" lIns="0" tIns="0" rIns="0" bIns="0" rtlCol="0"/>
            <a:lstStyle/>
            <a:p>
              <a:endParaRPr/>
            </a:p>
          </p:txBody>
        </p:sp>
        <p:sp>
          <p:nvSpPr>
            <p:cNvPr id="234" name="object 236">
              <a:extLst>
                <a:ext uri="{FF2B5EF4-FFF2-40B4-BE49-F238E27FC236}">
                  <a16:creationId xmlns:a16="http://schemas.microsoft.com/office/drawing/2014/main" id="{99300558-A7C8-48AD-9A9F-770E483D3578}"/>
                </a:ext>
              </a:extLst>
            </p:cNvPr>
            <p:cNvSpPr/>
            <p:nvPr/>
          </p:nvSpPr>
          <p:spPr>
            <a:xfrm>
              <a:off x="6307735" y="1699272"/>
              <a:ext cx="37250" cy="37250"/>
            </a:xfrm>
            <a:prstGeom prst="rect">
              <a:avLst/>
            </a:prstGeom>
            <a:blipFill>
              <a:blip r:embed="rId16" cstate="print"/>
              <a:stretch>
                <a:fillRect/>
              </a:stretch>
            </a:blipFill>
          </p:spPr>
          <p:txBody>
            <a:bodyPr wrap="square" lIns="0" tIns="0" rIns="0" bIns="0" rtlCol="0"/>
            <a:lstStyle/>
            <a:p>
              <a:endParaRPr/>
            </a:p>
          </p:txBody>
        </p:sp>
        <p:sp>
          <p:nvSpPr>
            <p:cNvPr id="235" name="object 237">
              <a:extLst>
                <a:ext uri="{FF2B5EF4-FFF2-40B4-BE49-F238E27FC236}">
                  <a16:creationId xmlns:a16="http://schemas.microsoft.com/office/drawing/2014/main" id="{5D2C5F4A-6DDA-4CDA-9CE1-37C0BE14A641}"/>
                </a:ext>
              </a:extLst>
            </p:cNvPr>
            <p:cNvSpPr/>
            <p:nvPr/>
          </p:nvSpPr>
          <p:spPr>
            <a:xfrm>
              <a:off x="6374563" y="1726003"/>
              <a:ext cx="37424" cy="37424"/>
            </a:xfrm>
            <a:custGeom>
              <a:avLst/>
              <a:gdLst/>
              <a:ahLst/>
              <a:cxnLst/>
              <a:rect l="l" t="t" r="r" b="b"/>
              <a:pathLst>
                <a:path w="71120" h="71120">
                  <a:moveTo>
                    <a:pt x="35394" y="0"/>
                  </a:moveTo>
                  <a:lnTo>
                    <a:pt x="21618" y="2781"/>
                  </a:lnTo>
                  <a:lnTo>
                    <a:pt x="10367" y="10367"/>
                  </a:lnTo>
                  <a:lnTo>
                    <a:pt x="2781" y="21618"/>
                  </a:lnTo>
                  <a:lnTo>
                    <a:pt x="0" y="35394"/>
                  </a:lnTo>
                  <a:lnTo>
                    <a:pt x="2781" y="49171"/>
                  </a:lnTo>
                  <a:lnTo>
                    <a:pt x="10367" y="60421"/>
                  </a:lnTo>
                  <a:lnTo>
                    <a:pt x="21618" y="68007"/>
                  </a:lnTo>
                  <a:lnTo>
                    <a:pt x="35394" y="70789"/>
                  </a:lnTo>
                  <a:lnTo>
                    <a:pt x="49171" y="68007"/>
                  </a:lnTo>
                  <a:lnTo>
                    <a:pt x="60421" y="60421"/>
                  </a:lnTo>
                  <a:lnTo>
                    <a:pt x="68007" y="49171"/>
                  </a:lnTo>
                  <a:lnTo>
                    <a:pt x="70789" y="35394"/>
                  </a:lnTo>
                  <a:lnTo>
                    <a:pt x="68007" y="21618"/>
                  </a:lnTo>
                  <a:lnTo>
                    <a:pt x="60421" y="10367"/>
                  </a:lnTo>
                  <a:lnTo>
                    <a:pt x="49171" y="2781"/>
                  </a:lnTo>
                  <a:lnTo>
                    <a:pt x="35394" y="0"/>
                  </a:lnTo>
                  <a:close/>
                </a:path>
              </a:pathLst>
            </a:custGeom>
            <a:solidFill>
              <a:srgbClr val="2DBCBF"/>
            </a:solidFill>
          </p:spPr>
          <p:txBody>
            <a:bodyPr wrap="square" lIns="0" tIns="0" rIns="0" bIns="0" rtlCol="0"/>
            <a:lstStyle/>
            <a:p>
              <a:endParaRPr/>
            </a:p>
          </p:txBody>
        </p:sp>
        <p:sp>
          <p:nvSpPr>
            <p:cNvPr id="236" name="object 238">
              <a:extLst>
                <a:ext uri="{FF2B5EF4-FFF2-40B4-BE49-F238E27FC236}">
                  <a16:creationId xmlns:a16="http://schemas.microsoft.com/office/drawing/2014/main" id="{3C1737E1-BF18-4761-A55E-A7B7E4BBE1BD}"/>
                </a:ext>
              </a:extLst>
            </p:cNvPr>
            <p:cNvSpPr/>
            <p:nvPr/>
          </p:nvSpPr>
          <p:spPr>
            <a:xfrm>
              <a:off x="6461439" y="1659175"/>
              <a:ext cx="37250" cy="37250"/>
            </a:xfrm>
            <a:prstGeom prst="rect">
              <a:avLst/>
            </a:prstGeom>
            <a:blipFill>
              <a:blip r:embed="rId16" cstate="print"/>
              <a:stretch>
                <a:fillRect/>
              </a:stretch>
            </a:blipFill>
          </p:spPr>
          <p:txBody>
            <a:bodyPr wrap="square" lIns="0" tIns="0" rIns="0" bIns="0" rtlCol="0"/>
            <a:lstStyle/>
            <a:p>
              <a:endParaRPr/>
            </a:p>
          </p:txBody>
        </p:sp>
        <p:sp>
          <p:nvSpPr>
            <p:cNvPr id="237" name="object 239">
              <a:extLst>
                <a:ext uri="{FF2B5EF4-FFF2-40B4-BE49-F238E27FC236}">
                  <a16:creationId xmlns:a16="http://schemas.microsoft.com/office/drawing/2014/main" id="{0FB8E216-BBD9-424E-BEB4-64A561252D43}"/>
                </a:ext>
              </a:extLst>
            </p:cNvPr>
            <p:cNvSpPr/>
            <p:nvPr/>
          </p:nvSpPr>
          <p:spPr>
            <a:xfrm>
              <a:off x="6528268" y="1692589"/>
              <a:ext cx="37250" cy="37250"/>
            </a:xfrm>
            <a:prstGeom prst="rect">
              <a:avLst/>
            </a:prstGeom>
            <a:blipFill>
              <a:blip r:embed="rId17" cstate="print"/>
              <a:stretch>
                <a:fillRect/>
              </a:stretch>
            </a:blipFill>
          </p:spPr>
          <p:txBody>
            <a:bodyPr wrap="square" lIns="0" tIns="0" rIns="0" bIns="0" rtlCol="0"/>
            <a:lstStyle/>
            <a:p>
              <a:endParaRPr/>
            </a:p>
          </p:txBody>
        </p:sp>
        <p:sp>
          <p:nvSpPr>
            <p:cNvPr id="238" name="object 240">
              <a:extLst>
                <a:ext uri="{FF2B5EF4-FFF2-40B4-BE49-F238E27FC236}">
                  <a16:creationId xmlns:a16="http://schemas.microsoft.com/office/drawing/2014/main" id="{B5973AB8-E08D-47A3-8CD7-4BD6E5C2A0D6}"/>
                </a:ext>
              </a:extLst>
            </p:cNvPr>
            <p:cNvSpPr/>
            <p:nvPr/>
          </p:nvSpPr>
          <p:spPr>
            <a:xfrm>
              <a:off x="6688655" y="1645809"/>
              <a:ext cx="37250" cy="37250"/>
            </a:xfrm>
            <a:prstGeom prst="rect">
              <a:avLst/>
            </a:prstGeom>
            <a:blipFill>
              <a:blip r:embed="rId16" cstate="print"/>
              <a:stretch>
                <a:fillRect/>
              </a:stretch>
            </a:blipFill>
          </p:spPr>
          <p:txBody>
            <a:bodyPr wrap="square" lIns="0" tIns="0" rIns="0" bIns="0" rtlCol="0"/>
            <a:lstStyle/>
            <a:p>
              <a:endParaRPr/>
            </a:p>
          </p:txBody>
        </p:sp>
        <p:sp>
          <p:nvSpPr>
            <p:cNvPr id="239" name="object 241">
              <a:extLst>
                <a:ext uri="{FF2B5EF4-FFF2-40B4-BE49-F238E27FC236}">
                  <a16:creationId xmlns:a16="http://schemas.microsoft.com/office/drawing/2014/main" id="{5DBFC170-5571-494B-9B7F-1E021277441D}"/>
                </a:ext>
              </a:extLst>
            </p:cNvPr>
            <p:cNvSpPr/>
            <p:nvPr/>
          </p:nvSpPr>
          <p:spPr>
            <a:xfrm>
              <a:off x="7202451" y="1428140"/>
              <a:ext cx="948960" cy="94896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240" name="object 242">
              <a:extLst>
                <a:ext uri="{FF2B5EF4-FFF2-40B4-BE49-F238E27FC236}">
                  <a16:creationId xmlns:a16="http://schemas.microsoft.com/office/drawing/2014/main" id="{44A7C847-4145-424A-89B0-1D1F0164AC98}"/>
                </a:ext>
              </a:extLst>
            </p:cNvPr>
            <p:cNvSpPr/>
            <p:nvPr/>
          </p:nvSpPr>
          <p:spPr>
            <a:xfrm>
              <a:off x="7466379" y="1956564"/>
              <a:ext cx="681981" cy="6683"/>
            </a:xfrm>
            <a:custGeom>
              <a:avLst/>
              <a:gdLst/>
              <a:ahLst/>
              <a:cxnLst/>
              <a:rect l="l" t="t" r="r" b="b"/>
              <a:pathLst>
                <a:path w="1296034" h="12700">
                  <a:moveTo>
                    <a:pt x="25400" y="0"/>
                  </a:moveTo>
                  <a:lnTo>
                    <a:pt x="0" y="0"/>
                  </a:lnTo>
                  <a:lnTo>
                    <a:pt x="0" y="12700"/>
                  </a:lnTo>
                  <a:lnTo>
                    <a:pt x="25400" y="12700"/>
                  </a:lnTo>
                  <a:lnTo>
                    <a:pt x="25400" y="0"/>
                  </a:lnTo>
                  <a:close/>
                </a:path>
                <a:path w="1296034" h="12700">
                  <a:moveTo>
                    <a:pt x="101600" y="0"/>
                  </a:moveTo>
                  <a:lnTo>
                    <a:pt x="76200" y="0"/>
                  </a:lnTo>
                  <a:lnTo>
                    <a:pt x="76200" y="12700"/>
                  </a:lnTo>
                  <a:lnTo>
                    <a:pt x="101600" y="12700"/>
                  </a:lnTo>
                  <a:lnTo>
                    <a:pt x="101600" y="0"/>
                  </a:lnTo>
                  <a:close/>
                </a:path>
                <a:path w="1296034" h="12700">
                  <a:moveTo>
                    <a:pt x="177800" y="0"/>
                  </a:moveTo>
                  <a:lnTo>
                    <a:pt x="152412" y="0"/>
                  </a:lnTo>
                  <a:lnTo>
                    <a:pt x="152412" y="12700"/>
                  </a:lnTo>
                  <a:lnTo>
                    <a:pt x="177800" y="12700"/>
                  </a:lnTo>
                  <a:lnTo>
                    <a:pt x="177800" y="0"/>
                  </a:lnTo>
                  <a:close/>
                </a:path>
                <a:path w="1296034" h="12700">
                  <a:moveTo>
                    <a:pt x="254000" y="0"/>
                  </a:moveTo>
                  <a:lnTo>
                    <a:pt x="228612" y="0"/>
                  </a:lnTo>
                  <a:lnTo>
                    <a:pt x="228612" y="12700"/>
                  </a:lnTo>
                  <a:lnTo>
                    <a:pt x="254000" y="12700"/>
                  </a:lnTo>
                  <a:lnTo>
                    <a:pt x="254000" y="0"/>
                  </a:lnTo>
                  <a:close/>
                </a:path>
                <a:path w="1296034" h="12700">
                  <a:moveTo>
                    <a:pt x="330212" y="0"/>
                  </a:moveTo>
                  <a:lnTo>
                    <a:pt x="304812" y="0"/>
                  </a:lnTo>
                  <a:lnTo>
                    <a:pt x="304812" y="12700"/>
                  </a:lnTo>
                  <a:lnTo>
                    <a:pt x="330212" y="12700"/>
                  </a:lnTo>
                  <a:lnTo>
                    <a:pt x="330212" y="0"/>
                  </a:lnTo>
                  <a:close/>
                </a:path>
                <a:path w="1296034" h="12700">
                  <a:moveTo>
                    <a:pt x="406400" y="0"/>
                  </a:moveTo>
                  <a:lnTo>
                    <a:pt x="381000" y="0"/>
                  </a:lnTo>
                  <a:lnTo>
                    <a:pt x="381000" y="12700"/>
                  </a:lnTo>
                  <a:lnTo>
                    <a:pt x="406400" y="12700"/>
                  </a:lnTo>
                  <a:lnTo>
                    <a:pt x="406400" y="0"/>
                  </a:lnTo>
                  <a:close/>
                </a:path>
                <a:path w="1296034" h="12700">
                  <a:moveTo>
                    <a:pt x="482600" y="0"/>
                  </a:moveTo>
                  <a:lnTo>
                    <a:pt x="457200" y="0"/>
                  </a:lnTo>
                  <a:lnTo>
                    <a:pt x="457200" y="12700"/>
                  </a:lnTo>
                  <a:lnTo>
                    <a:pt x="482600" y="12700"/>
                  </a:lnTo>
                  <a:lnTo>
                    <a:pt x="482600" y="0"/>
                  </a:lnTo>
                  <a:close/>
                </a:path>
                <a:path w="1296034" h="12700">
                  <a:moveTo>
                    <a:pt x="558800" y="0"/>
                  </a:moveTo>
                  <a:lnTo>
                    <a:pt x="533400" y="0"/>
                  </a:lnTo>
                  <a:lnTo>
                    <a:pt x="533400" y="12700"/>
                  </a:lnTo>
                  <a:lnTo>
                    <a:pt x="558800" y="12700"/>
                  </a:lnTo>
                  <a:lnTo>
                    <a:pt x="558800" y="0"/>
                  </a:lnTo>
                  <a:close/>
                </a:path>
                <a:path w="1296034" h="12700">
                  <a:moveTo>
                    <a:pt x="635000" y="0"/>
                  </a:moveTo>
                  <a:lnTo>
                    <a:pt x="609612" y="0"/>
                  </a:lnTo>
                  <a:lnTo>
                    <a:pt x="609612" y="12700"/>
                  </a:lnTo>
                  <a:lnTo>
                    <a:pt x="635000" y="12700"/>
                  </a:lnTo>
                  <a:lnTo>
                    <a:pt x="635000" y="0"/>
                  </a:lnTo>
                  <a:close/>
                </a:path>
                <a:path w="1296034" h="12700">
                  <a:moveTo>
                    <a:pt x="711200" y="0"/>
                  </a:moveTo>
                  <a:lnTo>
                    <a:pt x="685800" y="0"/>
                  </a:lnTo>
                  <a:lnTo>
                    <a:pt x="685800" y="12700"/>
                  </a:lnTo>
                  <a:lnTo>
                    <a:pt x="711200" y="12700"/>
                  </a:lnTo>
                  <a:lnTo>
                    <a:pt x="711200" y="0"/>
                  </a:lnTo>
                  <a:close/>
                </a:path>
                <a:path w="1296034" h="12700">
                  <a:moveTo>
                    <a:pt x="787412" y="0"/>
                  </a:moveTo>
                  <a:lnTo>
                    <a:pt x="762012" y="0"/>
                  </a:lnTo>
                  <a:lnTo>
                    <a:pt x="762012" y="12700"/>
                  </a:lnTo>
                  <a:lnTo>
                    <a:pt x="787412" y="12700"/>
                  </a:lnTo>
                  <a:lnTo>
                    <a:pt x="787412" y="0"/>
                  </a:lnTo>
                  <a:close/>
                </a:path>
                <a:path w="1296034" h="12700">
                  <a:moveTo>
                    <a:pt x="863600" y="0"/>
                  </a:moveTo>
                  <a:lnTo>
                    <a:pt x="838200" y="0"/>
                  </a:lnTo>
                  <a:lnTo>
                    <a:pt x="838200" y="12700"/>
                  </a:lnTo>
                  <a:lnTo>
                    <a:pt x="863600" y="12700"/>
                  </a:lnTo>
                  <a:lnTo>
                    <a:pt x="863600" y="0"/>
                  </a:lnTo>
                  <a:close/>
                </a:path>
                <a:path w="1296034" h="12700">
                  <a:moveTo>
                    <a:pt x="939800" y="0"/>
                  </a:moveTo>
                  <a:lnTo>
                    <a:pt x="914400" y="0"/>
                  </a:lnTo>
                  <a:lnTo>
                    <a:pt x="914400" y="12700"/>
                  </a:lnTo>
                  <a:lnTo>
                    <a:pt x="939800" y="12700"/>
                  </a:lnTo>
                  <a:lnTo>
                    <a:pt x="939800" y="0"/>
                  </a:lnTo>
                  <a:close/>
                </a:path>
                <a:path w="1296034" h="12700">
                  <a:moveTo>
                    <a:pt x="1016000" y="0"/>
                  </a:moveTo>
                  <a:lnTo>
                    <a:pt x="990600" y="0"/>
                  </a:lnTo>
                  <a:lnTo>
                    <a:pt x="990600" y="12700"/>
                  </a:lnTo>
                  <a:lnTo>
                    <a:pt x="1016000" y="12700"/>
                  </a:lnTo>
                  <a:lnTo>
                    <a:pt x="1016000" y="0"/>
                  </a:lnTo>
                  <a:close/>
                </a:path>
                <a:path w="1296034" h="12700">
                  <a:moveTo>
                    <a:pt x="1092200" y="0"/>
                  </a:moveTo>
                  <a:lnTo>
                    <a:pt x="1066800" y="0"/>
                  </a:lnTo>
                  <a:lnTo>
                    <a:pt x="1066800" y="12700"/>
                  </a:lnTo>
                  <a:lnTo>
                    <a:pt x="1092200" y="12700"/>
                  </a:lnTo>
                  <a:lnTo>
                    <a:pt x="1092200" y="0"/>
                  </a:lnTo>
                  <a:close/>
                </a:path>
                <a:path w="1296034" h="12700">
                  <a:moveTo>
                    <a:pt x="1168400" y="0"/>
                  </a:moveTo>
                  <a:lnTo>
                    <a:pt x="1143000" y="0"/>
                  </a:lnTo>
                  <a:lnTo>
                    <a:pt x="1143000" y="12700"/>
                  </a:lnTo>
                  <a:lnTo>
                    <a:pt x="1168400" y="12700"/>
                  </a:lnTo>
                  <a:lnTo>
                    <a:pt x="1168400" y="0"/>
                  </a:lnTo>
                  <a:close/>
                </a:path>
                <a:path w="1296034" h="12700">
                  <a:moveTo>
                    <a:pt x="1244612" y="0"/>
                  </a:moveTo>
                  <a:lnTo>
                    <a:pt x="1219212" y="0"/>
                  </a:lnTo>
                  <a:lnTo>
                    <a:pt x="1219212" y="12700"/>
                  </a:lnTo>
                  <a:lnTo>
                    <a:pt x="1244612" y="12700"/>
                  </a:lnTo>
                  <a:lnTo>
                    <a:pt x="1244612" y="0"/>
                  </a:lnTo>
                  <a:close/>
                </a:path>
                <a:path w="1296034" h="12700">
                  <a:moveTo>
                    <a:pt x="1295409" y="0"/>
                  </a:moveTo>
                  <a:close/>
                </a:path>
              </a:pathLst>
            </a:custGeom>
            <a:solidFill>
              <a:srgbClr val="DBDDE0"/>
            </a:solidFill>
          </p:spPr>
          <p:txBody>
            <a:bodyPr wrap="square" lIns="0" tIns="0" rIns="0" bIns="0" rtlCol="0"/>
            <a:lstStyle/>
            <a:p>
              <a:endParaRPr/>
            </a:p>
          </p:txBody>
        </p:sp>
        <p:sp>
          <p:nvSpPr>
            <p:cNvPr id="241" name="object 243">
              <a:extLst>
                <a:ext uri="{FF2B5EF4-FFF2-40B4-BE49-F238E27FC236}">
                  <a16:creationId xmlns:a16="http://schemas.microsoft.com/office/drawing/2014/main" id="{61D02C6D-5684-49E0-928F-806547EEABF8}"/>
                </a:ext>
              </a:extLst>
            </p:cNvPr>
            <p:cNvSpPr/>
            <p:nvPr/>
          </p:nvSpPr>
          <p:spPr>
            <a:xfrm>
              <a:off x="7459696" y="2176034"/>
              <a:ext cx="604795" cy="0"/>
            </a:xfrm>
            <a:custGeom>
              <a:avLst/>
              <a:gdLst/>
              <a:ahLst/>
              <a:cxnLst/>
              <a:rect l="l" t="t" r="r" b="b"/>
              <a:pathLst>
                <a:path w="1149350">
                  <a:moveTo>
                    <a:pt x="0" y="0"/>
                  </a:moveTo>
                  <a:lnTo>
                    <a:pt x="1149114" y="0"/>
                  </a:lnTo>
                </a:path>
              </a:pathLst>
            </a:custGeom>
            <a:ln w="5079">
              <a:solidFill>
                <a:srgbClr val="F27521"/>
              </a:solidFill>
            </a:ln>
          </p:spPr>
          <p:txBody>
            <a:bodyPr wrap="square" lIns="0" tIns="0" rIns="0" bIns="0" rtlCol="0"/>
            <a:lstStyle/>
            <a:p>
              <a:endParaRPr/>
            </a:p>
          </p:txBody>
        </p:sp>
        <p:sp>
          <p:nvSpPr>
            <p:cNvPr id="242" name="object 244">
              <a:extLst>
                <a:ext uri="{FF2B5EF4-FFF2-40B4-BE49-F238E27FC236}">
                  <a16:creationId xmlns:a16="http://schemas.microsoft.com/office/drawing/2014/main" id="{A44470A9-F538-40EE-A63B-D4DDDF3E09A6}"/>
                </a:ext>
              </a:extLst>
            </p:cNvPr>
            <p:cNvSpPr/>
            <p:nvPr/>
          </p:nvSpPr>
          <p:spPr>
            <a:xfrm>
              <a:off x="7459696" y="2172693"/>
              <a:ext cx="607134" cy="0"/>
            </a:xfrm>
            <a:custGeom>
              <a:avLst/>
              <a:gdLst/>
              <a:ahLst/>
              <a:cxnLst/>
              <a:rect l="l" t="t" r="r" b="b"/>
              <a:pathLst>
                <a:path w="1153794">
                  <a:moveTo>
                    <a:pt x="0" y="0"/>
                  </a:moveTo>
                  <a:lnTo>
                    <a:pt x="1153493" y="0"/>
                  </a:lnTo>
                </a:path>
              </a:pathLst>
            </a:custGeom>
            <a:ln w="7620">
              <a:solidFill>
                <a:srgbClr val="F27521"/>
              </a:solidFill>
            </a:ln>
          </p:spPr>
          <p:txBody>
            <a:bodyPr wrap="square" lIns="0" tIns="0" rIns="0" bIns="0" rtlCol="0"/>
            <a:lstStyle/>
            <a:p>
              <a:endParaRPr/>
            </a:p>
          </p:txBody>
        </p:sp>
        <p:sp>
          <p:nvSpPr>
            <p:cNvPr id="243" name="object 245">
              <a:extLst>
                <a:ext uri="{FF2B5EF4-FFF2-40B4-BE49-F238E27FC236}">
                  <a16:creationId xmlns:a16="http://schemas.microsoft.com/office/drawing/2014/main" id="{667F5C15-C9D5-4806-9AF5-3BB4E475F61C}"/>
                </a:ext>
              </a:extLst>
            </p:cNvPr>
            <p:cNvSpPr/>
            <p:nvPr/>
          </p:nvSpPr>
          <p:spPr>
            <a:xfrm>
              <a:off x="7512230" y="2226761"/>
              <a:ext cx="24058" cy="32411"/>
            </a:xfrm>
            <a:custGeom>
              <a:avLst/>
              <a:gdLst/>
              <a:ahLst/>
              <a:cxnLst/>
              <a:rect l="l" t="t" r="r" b="b"/>
              <a:pathLst>
                <a:path w="45719" h="61595">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19" h="61595">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244" name="object 246">
              <a:extLst>
                <a:ext uri="{FF2B5EF4-FFF2-40B4-BE49-F238E27FC236}">
                  <a16:creationId xmlns:a16="http://schemas.microsoft.com/office/drawing/2014/main" id="{238F5D63-027E-4D08-A7E7-BBC05E26330D}"/>
                </a:ext>
              </a:extLst>
            </p:cNvPr>
            <p:cNvSpPr/>
            <p:nvPr/>
          </p:nvSpPr>
          <p:spPr>
            <a:xfrm>
              <a:off x="7799331" y="2226766"/>
              <a:ext cx="11361" cy="31409"/>
            </a:xfrm>
            <a:custGeom>
              <a:avLst/>
              <a:gdLst/>
              <a:ahLst/>
              <a:cxnLst/>
              <a:rect l="l" t="t" r="r" b="b"/>
              <a:pathLst>
                <a:path w="21590" h="59690">
                  <a:moveTo>
                    <a:pt x="21361" y="9690"/>
                  </a:moveTo>
                  <a:lnTo>
                    <a:pt x="13969" y="9690"/>
                  </a:lnTo>
                  <a:lnTo>
                    <a:pt x="13969" y="59321"/>
                  </a:lnTo>
                  <a:lnTo>
                    <a:pt x="21361" y="59321"/>
                  </a:lnTo>
                  <a:lnTo>
                    <a:pt x="21361" y="9690"/>
                  </a:lnTo>
                  <a:close/>
                </a:path>
                <a:path w="21590" h="59690">
                  <a:moveTo>
                    <a:pt x="21361" y="0"/>
                  </a:moveTo>
                  <a:lnTo>
                    <a:pt x="14858" y="0"/>
                  </a:lnTo>
                  <a:lnTo>
                    <a:pt x="0" y="15290"/>
                  </a:lnTo>
                  <a:lnTo>
                    <a:pt x="4444" y="19824"/>
                  </a:lnTo>
                  <a:lnTo>
                    <a:pt x="13969" y="9690"/>
                  </a:lnTo>
                  <a:lnTo>
                    <a:pt x="21361" y="9690"/>
                  </a:lnTo>
                  <a:lnTo>
                    <a:pt x="21361" y="0"/>
                  </a:lnTo>
                  <a:close/>
                </a:path>
              </a:pathLst>
            </a:custGeom>
            <a:solidFill>
              <a:srgbClr val="495B66"/>
            </a:solidFill>
          </p:spPr>
          <p:txBody>
            <a:bodyPr wrap="square" lIns="0" tIns="0" rIns="0" bIns="0" rtlCol="0"/>
            <a:lstStyle/>
            <a:p>
              <a:endParaRPr/>
            </a:p>
          </p:txBody>
        </p:sp>
        <p:sp>
          <p:nvSpPr>
            <p:cNvPr id="245" name="object 247">
              <a:extLst>
                <a:ext uri="{FF2B5EF4-FFF2-40B4-BE49-F238E27FC236}">
                  <a16:creationId xmlns:a16="http://schemas.microsoft.com/office/drawing/2014/main" id="{E96DC611-5FFD-4EA9-8C9F-E4335F64C1A4}"/>
                </a:ext>
              </a:extLst>
            </p:cNvPr>
            <p:cNvSpPr/>
            <p:nvPr/>
          </p:nvSpPr>
          <p:spPr>
            <a:xfrm>
              <a:off x="7816598" y="2226292"/>
              <a:ext cx="24058" cy="32411"/>
            </a:xfrm>
            <a:custGeom>
              <a:avLst/>
              <a:gdLst/>
              <a:ahLst/>
              <a:cxnLst/>
              <a:rect l="l" t="t" r="r" b="b"/>
              <a:pathLst>
                <a:path w="45719" h="61595">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19" h="61595">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246" name="object 248">
              <a:extLst>
                <a:ext uri="{FF2B5EF4-FFF2-40B4-BE49-F238E27FC236}">
                  <a16:creationId xmlns:a16="http://schemas.microsoft.com/office/drawing/2014/main" id="{4798D370-8ECB-4E02-B8CD-A7A94D72ADFE}"/>
                </a:ext>
              </a:extLst>
            </p:cNvPr>
            <p:cNvSpPr/>
            <p:nvPr/>
          </p:nvSpPr>
          <p:spPr>
            <a:xfrm>
              <a:off x="7338242" y="2157048"/>
              <a:ext cx="24058" cy="32411"/>
            </a:xfrm>
            <a:custGeom>
              <a:avLst/>
              <a:gdLst/>
              <a:ahLst/>
              <a:cxnLst/>
              <a:rect l="l" t="t" r="r" b="b"/>
              <a:pathLst>
                <a:path w="45719" h="61595">
                  <a:moveTo>
                    <a:pt x="22682" y="0"/>
                  </a:moveTo>
                  <a:lnTo>
                    <a:pt x="12269" y="2742"/>
                  </a:lnTo>
                  <a:lnTo>
                    <a:pt x="5235" y="9864"/>
                  </a:lnTo>
                  <a:lnTo>
                    <a:pt x="1254" y="19706"/>
                  </a:lnTo>
                  <a:lnTo>
                    <a:pt x="0" y="30607"/>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7"/>
                  </a:lnTo>
                  <a:lnTo>
                    <a:pt x="8330" y="21861"/>
                  </a:lnTo>
                  <a:lnTo>
                    <a:pt x="10880" y="14160"/>
                  </a:lnTo>
                  <a:lnTo>
                    <a:pt x="15550" y="8679"/>
                  </a:lnTo>
                  <a:lnTo>
                    <a:pt x="22682" y="6591"/>
                  </a:lnTo>
                  <a:lnTo>
                    <a:pt x="36860" y="6591"/>
                  </a:lnTo>
                  <a:lnTo>
                    <a:pt x="33057" y="2742"/>
                  </a:lnTo>
                  <a:lnTo>
                    <a:pt x="22682" y="0"/>
                  </a:lnTo>
                  <a:close/>
                </a:path>
                <a:path w="45719" h="61595">
                  <a:moveTo>
                    <a:pt x="36860" y="6591"/>
                  </a:moveTo>
                  <a:lnTo>
                    <a:pt x="22682" y="6591"/>
                  </a:lnTo>
                  <a:lnTo>
                    <a:pt x="29806" y="8679"/>
                  </a:lnTo>
                  <a:lnTo>
                    <a:pt x="34472" y="14160"/>
                  </a:lnTo>
                  <a:lnTo>
                    <a:pt x="37021" y="21861"/>
                  </a:lnTo>
                  <a:lnTo>
                    <a:pt x="37795" y="30607"/>
                  </a:lnTo>
                  <a:lnTo>
                    <a:pt x="37021" y="39361"/>
                  </a:lnTo>
                  <a:lnTo>
                    <a:pt x="34472" y="47093"/>
                  </a:lnTo>
                  <a:lnTo>
                    <a:pt x="29806" y="52607"/>
                  </a:lnTo>
                  <a:lnTo>
                    <a:pt x="22682" y="54711"/>
                  </a:lnTo>
                  <a:lnTo>
                    <a:pt x="36795" y="54711"/>
                  </a:lnTo>
                  <a:lnTo>
                    <a:pt x="40095" y="51349"/>
                  </a:lnTo>
                  <a:lnTo>
                    <a:pt x="44097" y="41477"/>
                  </a:lnTo>
                  <a:lnTo>
                    <a:pt x="45364" y="30607"/>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247" name="object 249">
              <a:extLst>
                <a:ext uri="{FF2B5EF4-FFF2-40B4-BE49-F238E27FC236}">
                  <a16:creationId xmlns:a16="http://schemas.microsoft.com/office/drawing/2014/main" id="{BD89895E-E881-41BA-A6BB-99761326D7C2}"/>
                </a:ext>
              </a:extLst>
            </p:cNvPr>
            <p:cNvSpPr/>
            <p:nvPr/>
          </p:nvSpPr>
          <p:spPr>
            <a:xfrm>
              <a:off x="7368136" y="2157523"/>
              <a:ext cx="30740" cy="31409"/>
            </a:xfrm>
            <a:custGeom>
              <a:avLst/>
              <a:gdLst/>
              <a:ahLst/>
              <a:cxnLst/>
              <a:rect l="l" t="t" r="r" b="b"/>
              <a:pathLst>
                <a:path w="58419" h="59690">
                  <a:moveTo>
                    <a:pt x="10579" y="0"/>
                  </a:moveTo>
                  <a:lnTo>
                    <a:pt x="0" y="0"/>
                  </a:lnTo>
                  <a:lnTo>
                    <a:pt x="0" y="59321"/>
                  </a:lnTo>
                  <a:lnTo>
                    <a:pt x="7378" y="59321"/>
                  </a:lnTo>
                  <a:lnTo>
                    <a:pt x="7378" y="9423"/>
                  </a:lnTo>
                  <a:lnTo>
                    <a:pt x="14394" y="9423"/>
                  </a:lnTo>
                  <a:lnTo>
                    <a:pt x="10579" y="0"/>
                  </a:lnTo>
                  <a:close/>
                </a:path>
                <a:path w="58419" h="59690">
                  <a:moveTo>
                    <a:pt x="14394" y="9423"/>
                  </a:moveTo>
                  <a:lnTo>
                    <a:pt x="7378" y="9423"/>
                  </a:lnTo>
                  <a:lnTo>
                    <a:pt x="27571" y="59321"/>
                  </a:lnTo>
                  <a:lnTo>
                    <a:pt x="30594" y="59321"/>
                  </a:lnTo>
                  <a:lnTo>
                    <a:pt x="36079" y="45707"/>
                  </a:lnTo>
                  <a:lnTo>
                    <a:pt x="29082" y="45707"/>
                  </a:lnTo>
                  <a:lnTo>
                    <a:pt x="14394" y="9423"/>
                  </a:lnTo>
                  <a:close/>
                </a:path>
                <a:path w="58419" h="59690">
                  <a:moveTo>
                    <a:pt x="58077" y="9423"/>
                  </a:moveTo>
                  <a:lnTo>
                    <a:pt x="50698" y="9423"/>
                  </a:lnTo>
                  <a:lnTo>
                    <a:pt x="50698" y="59321"/>
                  </a:lnTo>
                  <a:lnTo>
                    <a:pt x="58077" y="59321"/>
                  </a:lnTo>
                  <a:lnTo>
                    <a:pt x="58077" y="9423"/>
                  </a:lnTo>
                  <a:close/>
                </a:path>
                <a:path w="58419" h="59690">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248" name="object 250">
              <a:extLst>
                <a:ext uri="{FF2B5EF4-FFF2-40B4-BE49-F238E27FC236}">
                  <a16:creationId xmlns:a16="http://schemas.microsoft.com/office/drawing/2014/main" id="{44C9964C-BDC4-48C8-BDE0-07732087C6E5}"/>
                </a:ext>
              </a:extLst>
            </p:cNvPr>
            <p:cNvSpPr/>
            <p:nvPr/>
          </p:nvSpPr>
          <p:spPr>
            <a:xfrm>
              <a:off x="7338897" y="1938872"/>
              <a:ext cx="21719" cy="31743"/>
            </a:xfrm>
            <a:custGeom>
              <a:avLst/>
              <a:gdLst/>
              <a:ahLst/>
              <a:cxnLst/>
              <a:rect l="l" t="t" r="r" b="b"/>
              <a:pathLst>
                <a:path w="41275" h="60325">
                  <a:moveTo>
                    <a:pt x="36224" y="6591"/>
                  </a:moveTo>
                  <a:lnTo>
                    <a:pt x="26771" y="6591"/>
                  </a:lnTo>
                  <a:lnTo>
                    <a:pt x="33083" y="9791"/>
                  </a:lnTo>
                  <a:lnTo>
                    <a:pt x="33083" y="17437"/>
                  </a:lnTo>
                  <a:lnTo>
                    <a:pt x="30930" y="25158"/>
                  </a:lnTo>
                  <a:lnTo>
                    <a:pt x="24591" y="33418"/>
                  </a:lnTo>
                  <a:lnTo>
                    <a:pt x="14250" y="42895"/>
                  </a:lnTo>
                  <a:lnTo>
                    <a:pt x="88" y="54267"/>
                  </a:lnTo>
                  <a:lnTo>
                    <a:pt x="88" y="60223"/>
                  </a:lnTo>
                  <a:lnTo>
                    <a:pt x="40830" y="60223"/>
                  </a:lnTo>
                  <a:lnTo>
                    <a:pt x="40830" y="53644"/>
                  </a:lnTo>
                  <a:lnTo>
                    <a:pt x="11734" y="53644"/>
                  </a:lnTo>
                  <a:lnTo>
                    <a:pt x="23220" y="44169"/>
                  </a:lnTo>
                  <a:lnTo>
                    <a:pt x="32354" y="35169"/>
                  </a:lnTo>
                  <a:lnTo>
                    <a:pt x="38386" y="26355"/>
                  </a:lnTo>
                  <a:lnTo>
                    <a:pt x="40563" y="17437"/>
                  </a:lnTo>
                  <a:lnTo>
                    <a:pt x="38853" y="9791"/>
                  </a:lnTo>
                  <a:lnTo>
                    <a:pt x="38745" y="9613"/>
                  </a:lnTo>
                  <a:lnTo>
                    <a:pt x="36224" y="6591"/>
                  </a:lnTo>
                  <a:close/>
                </a:path>
                <a:path w="41275" h="60325">
                  <a:moveTo>
                    <a:pt x="20637" y="0"/>
                  </a:moveTo>
                  <a:lnTo>
                    <a:pt x="12268" y="0"/>
                  </a:lnTo>
                  <a:lnTo>
                    <a:pt x="4533" y="3302"/>
                  </a:lnTo>
                  <a:lnTo>
                    <a:pt x="0" y="9347"/>
                  </a:lnTo>
                  <a:lnTo>
                    <a:pt x="4533" y="14058"/>
                  </a:lnTo>
                  <a:lnTo>
                    <a:pt x="8001" y="9613"/>
                  </a:lnTo>
                  <a:lnTo>
                    <a:pt x="13512" y="6591"/>
                  </a:lnTo>
                  <a:lnTo>
                    <a:pt x="36224" y="6591"/>
                  </a:lnTo>
                  <a:lnTo>
                    <a:pt x="34301" y="4284"/>
                  </a:lnTo>
                  <a:lnTo>
                    <a:pt x="27914" y="1061"/>
                  </a:lnTo>
                  <a:lnTo>
                    <a:pt x="20637" y="0"/>
                  </a:lnTo>
                  <a:close/>
                </a:path>
              </a:pathLst>
            </a:custGeom>
            <a:solidFill>
              <a:srgbClr val="495B66"/>
            </a:solidFill>
          </p:spPr>
          <p:txBody>
            <a:bodyPr wrap="square" lIns="0" tIns="0" rIns="0" bIns="0" rtlCol="0"/>
            <a:lstStyle/>
            <a:p>
              <a:endParaRPr/>
            </a:p>
          </p:txBody>
        </p:sp>
        <p:sp>
          <p:nvSpPr>
            <p:cNvPr id="249" name="object 251">
              <a:extLst>
                <a:ext uri="{FF2B5EF4-FFF2-40B4-BE49-F238E27FC236}">
                  <a16:creationId xmlns:a16="http://schemas.microsoft.com/office/drawing/2014/main" id="{48D4733D-BC2D-4ECA-9417-82B671A5EB5A}"/>
                </a:ext>
              </a:extLst>
            </p:cNvPr>
            <p:cNvSpPr/>
            <p:nvPr/>
          </p:nvSpPr>
          <p:spPr>
            <a:xfrm>
              <a:off x="7367575" y="1939346"/>
              <a:ext cx="30740" cy="31409"/>
            </a:xfrm>
            <a:custGeom>
              <a:avLst/>
              <a:gdLst/>
              <a:ahLst/>
              <a:cxnLst/>
              <a:rect l="l" t="t" r="r" b="b"/>
              <a:pathLst>
                <a:path w="58419" h="59689">
                  <a:moveTo>
                    <a:pt x="10579" y="0"/>
                  </a:moveTo>
                  <a:lnTo>
                    <a:pt x="0" y="0"/>
                  </a:lnTo>
                  <a:lnTo>
                    <a:pt x="0" y="59321"/>
                  </a:lnTo>
                  <a:lnTo>
                    <a:pt x="7378" y="59321"/>
                  </a:lnTo>
                  <a:lnTo>
                    <a:pt x="7378" y="9423"/>
                  </a:lnTo>
                  <a:lnTo>
                    <a:pt x="14394" y="9423"/>
                  </a:lnTo>
                  <a:lnTo>
                    <a:pt x="10579" y="0"/>
                  </a:lnTo>
                  <a:close/>
                </a:path>
                <a:path w="58419" h="59689">
                  <a:moveTo>
                    <a:pt x="14394" y="9423"/>
                  </a:moveTo>
                  <a:lnTo>
                    <a:pt x="7378" y="9423"/>
                  </a:lnTo>
                  <a:lnTo>
                    <a:pt x="27571" y="59321"/>
                  </a:lnTo>
                  <a:lnTo>
                    <a:pt x="30594" y="59321"/>
                  </a:lnTo>
                  <a:lnTo>
                    <a:pt x="36079" y="45707"/>
                  </a:lnTo>
                  <a:lnTo>
                    <a:pt x="29082" y="45707"/>
                  </a:lnTo>
                  <a:lnTo>
                    <a:pt x="14394" y="9423"/>
                  </a:lnTo>
                  <a:close/>
                </a:path>
                <a:path w="58419" h="59689">
                  <a:moveTo>
                    <a:pt x="58077" y="9423"/>
                  </a:moveTo>
                  <a:lnTo>
                    <a:pt x="50698" y="9423"/>
                  </a:lnTo>
                  <a:lnTo>
                    <a:pt x="50698" y="59321"/>
                  </a:lnTo>
                  <a:lnTo>
                    <a:pt x="58077" y="59321"/>
                  </a:lnTo>
                  <a:lnTo>
                    <a:pt x="58077" y="9423"/>
                  </a:lnTo>
                  <a:close/>
                </a:path>
                <a:path w="58419"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250" name="object 252">
              <a:extLst>
                <a:ext uri="{FF2B5EF4-FFF2-40B4-BE49-F238E27FC236}">
                  <a16:creationId xmlns:a16="http://schemas.microsoft.com/office/drawing/2014/main" id="{14BF1FB6-CBF7-4073-80FC-6E6306232EBE}"/>
                </a:ext>
              </a:extLst>
            </p:cNvPr>
            <p:cNvSpPr/>
            <p:nvPr/>
          </p:nvSpPr>
          <p:spPr>
            <a:xfrm>
              <a:off x="7339004" y="1709281"/>
              <a:ext cx="23390" cy="31409"/>
            </a:xfrm>
            <a:custGeom>
              <a:avLst/>
              <a:gdLst/>
              <a:ahLst/>
              <a:cxnLst/>
              <a:rect l="l" t="t" r="r" b="b"/>
              <a:pathLst>
                <a:path w="44450" h="59689">
                  <a:moveTo>
                    <a:pt x="35585" y="44284"/>
                  </a:moveTo>
                  <a:lnTo>
                    <a:pt x="28194" y="44284"/>
                  </a:lnTo>
                  <a:lnTo>
                    <a:pt x="28194" y="59321"/>
                  </a:lnTo>
                  <a:lnTo>
                    <a:pt x="35585" y="59321"/>
                  </a:lnTo>
                  <a:lnTo>
                    <a:pt x="35585" y="44284"/>
                  </a:lnTo>
                  <a:close/>
                </a:path>
                <a:path w="44450" h="59689">
                  <a:moveTo>
                    <a:pt x="35585" y="0"/>
                  </a:moveTo>
                  <a:lnTo>
                    <a:pt x="25438" y="0"/>
                  </a:lnTo>
                  <a:lnTo>
                    <a:pt x="0" y="38150"/>
                  </a:lnTo>
                  <a:lnTo>
                    <a:pt x="0" y="44284"/>
                  </a:lnTo>
                  <a:lnTo>
                    <a:pt x="43942" y="44284"/>
                  </a:lnTo>
                  <a:lnTo>
                    <a:pt x="43942" y="37795"/>
                  </a:lnTo>
                  <a:lnTo>
                    <a:pt x="7378" y="37795"/>
                  </a:lnTo>
                  <a:lnTo>
                    <a:pt x="28194" y="6845"/>
                  </a:lnTo>
                  <a:lnTo>
                    <a:pt x="35585" y="6845"/>
                  </a:lnTo>
                  <a:lnTo>
                    <a:pt x="35585" y="0"/>
                  </a:lnTo>
                  <a:close/>
                </a:path>
                <a:path w="44450" h="59689">
                  <a:moveTo>
                    <a:pt x="35585" y="6845"/>
                  </a:moveTo>
                  <a:lnTo>
                    <a:pt x="28194" y="6845"/>
                  </a:lnTo>
                  <a:lnTo>
                    <a:pt x="28194" y="37795"/>
                  </a:lnTo>
                  <a:lnTo>
                    <a:pt x="35585" y="37795"/>
                  </a:lnTo>
                  <a:lnTo>
                    <a:pt x="35585" y="6845"/>
                  </a:lnTo>
                  <a:close/>
                </a:path>
              </a:pathLst>
            </a:custGeom>
            <a:solidFill>
              <a:srgbClr val="495B66"/>
            </a:solidFill>
          </p:spPr>
          <p:txBody>
            <a:bodyPr wrap="square" lIns="0" tIns="0" rIns="0" bIns="0" rtlCol="0"/>
            <a:lstStyle/>
            <a:p>
              <a:endParaRPr/>
            </a:p>
          </p:txBody>
        </p:sp>
        <p:sp>
          <p:nvSpPr>
            <p:cNvPr id="251" name="object 253">
              <a:extLst>
                <a:ext uri="{FF2B5EF4-FFF2-40B4-BE49-F238E27FC236}">
                  <a16:creationId xmlns:a16="http://schemas.microsoft.com/office/drawing/2014/main" id="{EC9B0234-254C-4212-9A8A-E6309CE4F270}"/>
                </a:ext>
              </a:extLst>
            </p:cNvPr>
            <p:cNvSpPr/>
            <p:nvPr/>
          </p:nvSpPr>
          <p:spPr>
            <a:xfrm>
              <a:off x="7367259" y="1709281"/>
              <a:ext cx="30740" cy="31409"/>
            </a:xfrm>
            <a:custGeom>
              <a:avLst/>
              <a:gdLst/>
              <a:ahLst/>
              <a:cxnLst/>
              <a:rect l="l" t="t" r="r" b="b"/>
              <a:pathLst>
                <a:path w="58419" h="59689">
                  <a:moveTo>
                    <a:pt x="10579" y="0"/>
                  </a:moveTo>
                  <a:lnTo>
                    <a:pt x="0" y="0"/>
                  </a:lnTo>
                  <a:lnTo>
                    <a:pt x="0" y="59321"/>
                  </a:lnTo>
                  <a:lnTo>
                    <a:pt x="7378" y="59321"/>
                  </a:lnTo>
                  <a:lnTo>
                    <a:pt x="7378" y="9423"/>
                  </a:lnTo>
                  <a:lnTo>
                    <a:pt x="14394" y="9423"/>
                  </a:lnTo>
                  <a:lnTo>
                    <a:pt x="10579" y="0"/>
                  </a:lnTo>
                  <a:close/>
                </a:path>
                <a:path w="58419" h="59689">
                  <a:moveTo>
                    <a:pt x="14394" y="9423"/>
                  </a:moveTo>
                  <a:lnTo>
                    <a:pt x="7378" y="9423"/>
                  </a:lnTo>
                  <a:lnTo>
                    <a:pt x="27571" y="59321"/>
                  </a:lnTo>
                  <a:lnTo>
                    <a:pt x="30594" y="59321"/>
                  </a:lnTo>
                  <a:lnTo>
                    <a:pt x="36079" y="45707"/>
                  </a:lnTo>
                  <a:lnTo>
                    <a:pt x="29082" y="45707"/>
                  </a:lnTo>
                  <a:lnTo>
                    <a:pt x="14394" y="9423"/>
                  </a:lnTo>
                  <a:close/>
                </a:path>
                <a:path w="58419" h="59689">
                  <a:moveTo>
                    <a:pt x="58077" y="9423"/>
                  </a:moveTo>
                  <a:lnTo>
                    <a:pt x="50698" y="9423"/>
                  </a:lnTo>
                  <a:lnTo>
                    <a:pt x="50698" y="59321"/>
                  </a:lnTo>
                  <a:lnTo>
                    <a:pt x="58077" y="59321"/>
                  </a:lnTo>
                  <a:lnTo>
                    <a:pt x="58077" y="9423"/>
                  </a:lnTo>
                  <a:close/>
                </a:path>
                <a:path w="58419"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252" name="object 254">
              <a:extLst>
                <a:ext uri="{FF2B5EF4-FFF2-40B4-BE49-F238E27FC236}">
                  <a16:creationId xmlns:a16="http://schemas.microsoft.com/office/drawing/2014/main" id="{AD1D7EE8-A81B-4484-9A82-F8647A7D3F9B}"/>
                </a:ext>
              </a:extLst>
            </p:cNvPr>
            <p:cNvSpPr/>
            <p:nvPr/>
          </p:nvSpPr>
          <p:spPr>
            <a:xfrm>
              <a:off x="7459696"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3" name="object 255">
              <a:extLst>
                <a:ext uri="{FF2B5EF4-FFF2-40B4-BE49-F238E27FC236}">
                  <a16:creationId xmlns:a16="http://schemas.microsoft.com/office/drawing/2014/main" id="{8591EDF8-1048-45D3-8EBF-F46C3D52B0D8}"/>
                </a:ext>
              </a:extLst>
            </p:cNvPr>
            <p:cNvSpPr/>
            <p:nvPr/>
          </p:nvSpPr>
          <p:spPr>
            <a:xfrm>
              <a:off x="7499800" y="1729348"/>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254" name="object 256">
              <a:extLst>
                <a:ext uri="{FF2B5EF4-FFF2-40B4-BE49-F238E27FC236}">
                  <a16:creationId xmlns:a16="http://schemas.microsoft.com/office/drawing/2014/main" id="{ACFD2F78-70FB-4F95-A112-61F7555A7ACD}"/>
                </a:ext>
              </a:extLst>
            </p:cNvPr>
            <p:cNvSpPr/>
            <p:nvPr/>
          </p:nvSpPr>
          <p:spPr>
            <a:xfrm>
              <a:off x="7539890"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5" name="object 257">
              <a:extLst>
                <a:ext uri="{FF2B5EF4-FFF2-40B4-BE49-F238E27FC236}">
                  <a16:creationId xmlns:a16="http://schemas.microsoft.com/office/drawing/2014/main" id="{426F4740-1C21-4507-8DD4-E1CB575D250D}"/>
                </a:ext>
              </a:extLst>
            </p:cNvPr>
            <p:cNvSpPr/>
            <p:nvPr/>
          </p:nvSpPr>
          <p:spPr>
            <a:xfrm>
              <a:off x="7579994"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6" name="object 258">
              <a:extLst>
                <a:ext uri="{FF2B5EF4-FFF2-40B4-BE49-F238E27FC236}">
                  <a16:creationId xmlns:a16="http://schemas.microsoft.com/office/drawing/2014/main" id="{85695951-4237-4042-A64E-EC358E25C7A6}"/>
                </a:ext>
              </a:extLst>
            </p:cNvPr>
            <p:cNvSpPr/>
            <p:nvPr/>
          </p:nvSpPr>
          <p:spPr>
            <a:xfrm>
              <a:off x="7620084"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7" name="object 259">
              <a:extLst>
                <a:ext uri="{FF2B5EF4-FFF2-40B4-BE49-F238E27FC236}">
                  <a16:creationId xmlns:a16="http://schemas.microsoft.com/office/drawing/2014/main" id="{E3D250F2-8BDD-432B-B8C6-1B9F0664E0F3}"/>
                </a:ext>
              </a:extLst>
            </p:cNvPr>
            <p:cNvSpPr/>
            <p:nvPr/>
          </p:nvSpPr>
          <p:spPr>
            <a:xfrm>
              <a:off x="7660181"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8" name="object 260">
              <a:extLst>
                <a:ext uri="{FF2B5EF4-FFF2-40B4-BE49-F238E27FC236}">
                  <a16:creationId xmlns:a16="http://schemas.microsoft.com/office/drawing/2014/main" id="{C3FC411D-D2CF-443B-8316-0F60814F2C61}"/>
                </a:ext>
              </a:extLst>
            </p:cNvPr>
            <p:cNvSpPr/>
            <p:nvPr/>
          </p:nvSpPr>
          <p:spPr>
            <a:xfrm>
              <a:off x="7700277"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59" name="object 261">
              <a:extLst>
                <a:ext uri="{FF2B5EF4-FFF2-40B4-BE49-F238E27FC236}">
                  <a16:creationId xmlns:a16="http://schemas.microsoft.com/office/drawing/2014/main" id="{72F6E0C9-DAE0-4F7A-A1FD-424E226F273C}"/>
                </a:ext>
              </a:extLst>
            </p:cNvPr>
            <p:cNvSpPr/>
            <p:nvPr/>
          </p:nvSpPr>
          <p:spPr>
            <a:xfrm>
              <a:off x="7740374"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0" name="object 262">
              <a:extLst>
                <a:ext uri="{FF2B5EF4-FFF2-40B4-BE49-F238E27FC236}">
                  <a16:creationId xmlns:a16="http://schemas.microsoft.com/office/drawing/2014/main" id="{EA4D1896-CB2E-467B-912E-AFF3090AD807}"/>
                </a:ext>
              </a:extLst>
            </p:cNvPr>
            <p:cNvSpPr/>
            <p:nvPr/>
          </p:nvSpPr>
          <p:spPr>
            <a:xfrm>
              <a:off x="7780471"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1" name="object 263">
              <a:extLst>
                <a:ext uri="{FF2B5EF4-FFF2-40B4-BE49-F238E27FC236}">
                  <a16:creationId xmlns:a16="http://schemas.microsoft.com/office/drawing/2014/main" id="{5195B86E-7EE9-4FEE-8B62-B72D92197DCF}"/>
                </a:ext>
              </a:extLst>
            </p:cNvPr>
            <p:cNvSpPr/>
            <p:nvPr/>
          </p:nvSpPr>
          <p:spPr>
            <a:xfrm>
              <a:off x="7820575"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2" name="object 264">
              <a:extLst>
                <a:ext uri="{FF2B5EF4-FFF2-40B4-BE49-F238E27FC236}">
                  <a16:creationId xmlns:a16="http://schemas.microsoft.com/office/drawing/2014/main" id="{1EDD9566-A9E1-42A1-8B55-6E36ED40A864}"/>
                </a:ext>
              </a:extLst>
            </p:cNvPr>
            <p:cNvSpPr/>
            <p:nvPr/>
          </p:nvSpPr>
          <p:spPr>
            <a:xfrm>
              <a:off x="7860665"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3" name="object 265">
              <a:extLst>
                <a:ext uri="{FF2B5EF4-FFF2-40B4-BE49-F238E27FC236}">
                  <a16:creationId xmlns:a16="http://schemas.microsoft.com/office/drawing/2014/main" id="{0E0D8514-71F8-45B5-AC8C-A9FFD23925A5}"/>
                </a:ext>
              </a:extLst>
            </p:cNvPr>
            <p:cNvSpPr/>
            <p:nvPr/>
          </p:nvSpPr>
          <p:spPr>
            <a:xfrm>
              <a:off x="7900762"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4" name="object 266">
              <a:extLst>
                <a:ext uri="{FF2B5EF4-FFF2-40B4-BE49-F238E27FC236}">
                  <a16:creationId xmlns:a16="http://schemas.microsoft.com/office/drawing/2014/main" id="{4A423B8B-0985-4095-9A2F-000E062D24CF}"/>
                </a:ext>
              </a:extLst>
            </p:cNvPr>
            <p:cNvSpPr/>
            <p:nvPr/>
          </p:nvSpPr>
          <p:spPr>
            <a:xfrm>
              <a:off x="7940859"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5" name="object 267">
              <a:extLst>
                <a:ext uri="{FF2B5EF4-FFF2-40B4-BE49-F238E27FC236}">
                  <a16:creationId xmlns:a16="http://schemas.microsoft.com/office/drawing/2014/main" id="{4E3372F8-E8D0-4A9E-AB0C-D8D9206EE4F4}"/>
                </a:ext>
              </a:extLst>
            </p:cNvPr>
            <p:cNvSpPr/>
            <p:nvPr/>
          </p:nvSpPr>
          <p:spPr>
            <a:xfrm>
              <a:off x="7980956"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6" name="object 268">
              <a:extLst>
                <a:ext uri="{FF2B5EF4-FFF2-40B4-BE49-F238E27FC236}">
                  <a16:creationId xmlns:a16="http://schemas.microsoft.com/office/drawing/2014/main" id="{91E6DFE6-E573-42B5-B03E-6748D0C0ADDE}"/>
                </a:ext>
              </a:extLst>
            </p:cNvPr>
            <p:cNvSpPr/>
            <p:nvPr/>
          </p:nvSpPr>
          <p:spPr>
            <a:xfrm>
              <a:off x="8021053"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7" name="object 269">
              <a:extLst>
                <a:ext uri="{FF2B5EF4-FFF2-40B4-BE49-F238E27FC236}">
                  <a16:creationId xmlns:a16="http://schemas.microsoft.com/office/drawing/2014/main" id="{26F541DA-4D84-4038-8BC8-C9E2597642EE}"/>
                </a:ext>
              </a:extLst>
            </p:cNvPr>
            <p:cNvSpPr/>
            <p:nvPr/>
          </p:nvSpPr>
          <p:spPr>
            <a:xfrm>
              <a:off x="8061157" y="1729348"/>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268" name="object 270">
              <a:extLst>
                <a:ext uri="{FF2B5EF4-FFF2-40B4-BE49-F238E27FC236}">
                  <a16:creationId xmlns:a16="http://schemas.microsoft.com/office/drawing/2014/main" id="{753D5F78-D168-4EE5-9742-F8FE45630B3F}"/>
                </a:ext>
              </a:extLst>
            </p:cNvPr>
            <p:cNvSpPr/>
            <p:nvPr/>
          </p:nvSpPr>
          <p:spPr>
            <a:xfrm>
              <a:off x="8101246" y="1729348"/>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269" name="object 271">
              <a:extLst>
                <a:ext uri="{FF2B5EF4-FFF2-40B4-BE49-F238E27FC236}">
                  <a16:creationId xmlns:a16="http://schemas.microsoft.com/office/drawing/2014/main" id="{1C2B6B5B-CAA2-4C39-8110-E121B242B5C9}"/>
                </a:ext>
              </a:extLst>
            </p:cNvPr>
            <p:cNvSpPr/>
            <p:nvPr/>
          </p:nvSpPr>
          <p:spPr>
            <a:xfrm>
              <a:off x="7813885" y="214368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0" name="object 272">
              <a:extLst>
                <a:ext uri="{FF2B5EF4-FFF2-40B4-BE49-F238E27FC236}">
                  <a16:creationId xmlns:a16="http://schemas.microsoft.com/office/drawing/2014/main" id="{0735B4DA-6E05-4048-8099-46BE185B5C84}"/>
                </a:ext>
              </a:extLst>
            </p:cNvPr>
            <p:cNvSpPr/>
            <p:nvPr/>
          </p:nvSpPr>
          <p:spPr>
            <a:xfrm>
              <a:off x="7813885" y="210358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1" name="object 273">
              <a:extLst>
                <a:ext uri="{FF2B5EF4-FFF2-40B4-BE49-F238E27FC236}">
                  <a16:creationId xmlns:a16="http://schemas.microsoft.com/office/drawing/2014/main" id="{C7D57EB2-F67B-4440-8D8C-CCD90938C188}"/>
                </a:ext>
              </a:extLst>
            </p:cNvPr>
            <p:cNvSpPr/>
            <p:nvPr/>
          </p:nvSpPr>
          <p:spPr>
            <a:xfrm>
              <a:off x="7813885" y="206348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2" name="object 274">
              <a:extLst>
                <a:ext uri="{FF2B5EF4-FFF2-40B4-BE49-F238E27FC236}">
                  <a16:creationId xmlns:a16="http://schemas.microsoft.com/office/drawing/2014/main" id="{63BE1AC6-6C85-4991-8C59-F5F7B73C33B9}"/>
                </a:ext>
              </a:extLst>
            </p:cNvPr>
            <p:cNvSpPr/>
            <p:nvPr/>
          </p:nvSpPr>
          <p:spPr>
            <a:xfrm>
              <a:off x="7813885" y="2023392"/>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3" name="object 275">
              <a:extLst>
                <a:ext uri="{FF2B5EF4-FFF2-40B4-BE49-F238E27FC236}">
                  <a16:creationId xmlns:a16="http://schemas.microsoft.com/office/drawing/2014/main" id="{9297DEAE-DC81-48C2-B737-13FF85BEA777}"/>
                </a:ext>
              </a:extLst>
            </p:cNvPr>
            <p:cNvSpPr/>
            <p:nvPr/>
          </p:nvSpPr>
          <p:spPr>
            <a:xfrm>
              <a:off x="7813885" y="1983295"/>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4" name="object 276">
              <a:extLst>
                <a:ext uri="{FF2B5EF4-FFF2-40B4-BE49-F238E27FC236}">
                  <a16:creationId xmlns:a16="http://schemas.microsoft.com/office/drawing/2014/main" id="{5A902B2E-1608-4322-A863-D3864C81424A}"/>
                </a:ext>
              </a:extLst>
            </p:cNvPr>
            <p:cNvSpPr/>
            <p:nvPr/>
          </p:nvSpPr>
          <p:spPr>
            <a:xfrm>
              <a:off x="7813885" y="194319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5" name="object 277">
              <a:extLst>
                <a:ext uri="{FF2B5EF4-FFF2-40B4-BE49-F238E27FC236}">
                  <a16:creationId xmlns:a16="http://schemas.microsoft.com/office/drawing/2014/main" id="{17D9A3E8-798C-4EEB-AF9C-6BBC622C608F}"/>
                </a:ext>
              </a:extLst>
            </p:cNvPr>
            <p:cNvSpPr/>
            <p:nvPr/>
          </p:nvSpPr>
          <p:spPr>
            <a:xfrm>
              <a:off x="7813885" y="190310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6" name="object 278">
              <a:extLst>
                <a:ext uri="{FF2B5EF4-FFF2-40B4-BE49-F238E27FC236}">
                  <a16:creationId xmlns:a16="http://schemas.microsoft.com/office/drawing/2014/main" id="{9694B86D-C888-4D15-8933-68D22C69771F}"/>
                </a:ext>
              </a:extLst>
            </p:cNvPr>
            <p:cNvSpPr/>
            <p:nvPr/>
          </p:nvSpPr>
          <p:spPr>
            <a:xfrm>
              <a:off x="7813885" y="1863004"/>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7" name="object 279">
              <a:extLst>
                <a:ext uri="{FF2B5EF4-FFF2-40B4-BE49-F238E27FC236}">
                  <a16:creationId xmlns:a16="http://schemas.microsoft.com/office/drawing/2014/main" id="{721E16C3-47AE-47CB-A682-319C115FEE64}"/>
                </a:ext>
              </a:extLst>
            </p:cNvPr>
            <p:cNvSpPr/>
            <p:nvPr/>
          </p:nvSpPr>
          <p:spPr>
            <a:xfrm>
              <a:off x="7813885" y="182290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8" name="object 280">
              <a:extLst>
                <a:ext uri="{FF2B5EF4-FFF2-40B4-BE49-F238E27FC236}">
                  <a16:creationId xmlns:a16="http://schemas.microsoft.com/office/drawing/2014/main" id="{A4B82EE3-DF9E-4483-AFBB-C1A1AEE747D6}"/>
                </a:ext>
              </a:extLst>
            </p:cNvPr>
            <p:cNvSpPr/>
            <p:nvPr/>
          </p:nvSpPr>
          <p:spPr>
            <a:xfrm>
              <a:off x="7813885" y="178281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79" name="object 281">
              <a:extLst>
                <a:ext uri="{FF2B5EF4-FFF2-40B4-BE49-F238E27FC236}">
                  <a16:creationId xmlns:a16="http://schemas.microsoft.com/office/drawing/2014/main" id="{25FDAE0D-29FD-4272-B285-4FD9719D3CBC}"/>
                </a:ext>
              </a:extLst>
            </p:cNvPr>
            <p:cNvSpPr/>
            <p:nvPr/>
          </p:nvSpPr>
          <p:spPr>
            <a:xfrm>
              <a:off x="7813885" y="1742714"/>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80" name="object 282">
              <a:extLst>
                <a:ext uri="{FF2B5EF4-FFF2-40B4-BE49-F238E27FC236}">
                  <a16:creationId xmlns:a16="http://schemas.microsoft.com/office/drawing/2014/main" id="{FBB7ACBC-1F30-46BB-859A-AC3DAC810503}"/>
                </a:ext>
              </a:extLst>
            </p:cNvPr>
            <p:cNvSpPr/>
            <p:nvPr/>
          </p:nvSpPr>
          <p:spPr>
            <a:xfrm>
              <a:off x="7813885" y="170261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81" name="object 283">
              <a:extLst>
                <a:ext uri="{FF2B5EF4-FFF2-40B4-BE49-F238E27FC236}">
                  <a16:creationId xmlns:a16="http://schemas.microsoft.com/office/drawing/2014/main" id="{D417D680-A2BE-4475-8D66-D22912B015BE}"/>
                </a:ext>
              </a:extLst>
            </p:cNvPr>
            <p:cNvSpPr/>
            <p:nvPr/>
          </p:nvSpPr>
          <p:spPr>
            <a:xfrm>
              <a:off x="7813885" y="1662520"/>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82" name="object 284">
              <a:extLst>
                <a:ext uri="{FF2B5EF4-FFF2-40B4-BE49-F238E27FC236}">
                  <a16:creationId xmlns:a16="http://schemas.microsoft.com/office/drawing/2014/main" id="{5BAC2176-2658-45A8-ACDE-526345E69529}"/>
                </a:ext>
              </a:extLst>
            </p:cNvPr>
            <p:cNvSpPr/>
            <p:nvPr/>
          </p:nvSpPr>
          <p:spPr>
            <a:xfrm>
              <a:off x="7813885" y="162242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83" name="object 285">
              <a:extLst>
                <a:ext uri="{FF2B5EF4-FFF2-40B4-BE49-F238E27FC236}">
                  <a16:creationId xmlns:a16="http://schemas.microsoft.com/office/drawing/2014/main" id="{0065578B-F2C1-41A8-A8EC-576F621EDA6E}"/>
                </a:ext>
              </a:extLst>
            </p:cNvPr>
            <p:cNvSpPr/>
            <p:nvPr/>
          </p:nvSpPr>
          <p:spPr>
            <a:xfrm>
              <a:off x="7813885" y="158232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284" name="object 286">
              <a:extLst>
                <a:ext uri="{FF2B5EF4-FFF2-40B4-BE49-F238E27FC236}">
                  <a16:creationId xmlns:a16="http://schemas.microsoft.com/office/drawing/2014/main" id="{C03272B5-3BDD-414B-AF2C-961FF06FD32C}"/>
                </a:ext>
              </a:extLst>
            </p:cNvPr>
            <p:cNvSpPr/>
            <p:nvPr/>
          </p:nvSpPr>
          <p:spPr>
            <a:xfrm>
              <a:off x="7813885" y="1548912"/>
              <a:ext cx="6683" cy="6683"/>
            </a:xfrm>
            <a:custGeom>
              <a:avLst/>
              <a:gdLst/>
              <a:ahLst/>
              <a:cxnLst/>
              <a:rect l="l" t="t" r="r" b="b"/>
              <a:pathLst>
                <a:path w="12700" h="12700">
                  <a:moveTo>
                    <a:pt x="12700" y="0"/>
                  </a:moveTo>
                  <a:lnTo>
                    <a:pt x="0" y="0"/>
                  </a:lnTo>
                  <a:lnTo>
                    <a:pt x="0" y="12700"/>
                  </a:lnTo>
                  <a:lnTo>
                    <a:pt x="12700" y="12700"/>
                  </a:lnTo>
                  <a:lnTo>
                    <a:pt x="12700" y="0"/>
                  </a:lnTo>
                  <a:close/>
                </a:path>
              </a:pathLst>
            </a:custGeom>
            <a:solidFill>
              <a:srgbClr val="DBDDE0"/>
            </a:solidFill>
          </p:spPr>
          <p:txBody>
            <a:bodyPr wrap="square" lIns="0" tIns="0" rIns="0" bIns="0" rtlCol="0"/>
            <a:lstStyle/>
            <a:p>
              <a:endParaRPr/>
            </a:p>
          </p:txBody>
        </p:sp>
        <p:sp>
          <p:nvSpPr>
            <p:cNvPr id="285" name="object 287">
              <a:extLst>
                <a:ext uri="{FF2B5EF4-FFF2-40B4-BE49-F238E27FC236}">
                  <a16:creationId xmlns:a16="http://schemas.microsoft.com/office/drawing/2014/main" id="{6D505A46-3C94-4CF6-AD5B-DD24F7469B6D}"/>
                </a:ext>
              </a:extLst>
            </p:cNvPr>
            <p:cNvSpPr/>
            <p:nvPr/>
          </p:nvSpPr>
          <p:spPr>
            <a:xfrm>
              <a:off x="8101246" y="1702617"/>
              <a:ext cx="6683" cy="411995"/>
            </a:xfrm>
            <a:custGeom>
              <a:avLst/>
              <a:gdLst/>
              <a:ahLst/>
              <a:cxnLst/>
              <a:rect l="l" t="t" r="r" b="b"/>
              <a:pathLst>
                <a:path w="12700" h="782954">
                  <a:moveTo>
                    <a:pt x="9783" y="762000"/>
                  </a:moveTo>
                  <a:lnTo>
                    <a:pt x="0" y="762000"/>
                  </a:lnTo>
                  <a:lnTo>
                    <a:pt x="0" y="782793"/>
                  </a:lnTo>
                  <a:lnTo>
                    <a:pt x="384" y="782069"/>
                  </a:lnTo>
                  <a:lnTo>
                    <a:pt x="9783" y="762000"/>
                  </a:lnTo>
                  <a:close/>
                </a:path>
                <a:path w="12700" h="782954">
                  <a:moveTo>
                    <a:pt x="12700" y="685800"/>
                  </a:moveTo>
                  <a:lnTo>
                    <a:pt x="0" y="685800"/>
                  </a:lnTo>
                  <a:lnTo>
                    <a:pt x="0" y="711200"/>
                  </a:lnTo>
                  <a:lnTo>
                    <a:pt x="12700" y="711200"/>
                  </a:lnTo>
                  <a:lnTo>
                    <a:pt x="12700" y="685800"/>
                  </a:lnTo>
                  <a:close/>
                </a:path>
                <a:path w="12700" h="782954">
                  <a:moveTo>
                    <a:pt x="12700" y="609600"/>
                  </a:moveTo>
                  <a:lnTo>
                    <a:pt x="0" y="609600"/>
                  </a:lnTo>
                  <a:lnTo>
                    <a:pt x="0" y="635000"/>
                  </a:lnTo>
                  <a:lnTo>
                    <a:pt x="12700" y="635000"/>
                  </a:lnTo>
                  <a:lnTo>
                    <a:pt x="12700" y="609600"/>
                  </a:lnTo>
                  <a:close/>
                </a:path>
                <a:path w="12700" h="782954">
                  <a:moveTo>
                    <a:pt x="12700" y="533400"/>
                  </a:moveTo>
                  <a:lnTo>
                    <a:pt x="0" y="533400"/>
                  </a:lnTo>
                  <a:lnTo>
                    <a:pt x="0" y="558800"/>
                  </a:lnTo>
                  <a:lnTo>
                    <a:pt x="12700" y="558800"/>
                  </a:lnTo>
                  <a:lnTo>
                    <a:pt x="12700" y="533400"/>
                  </a:lnTo>
                  <a:close/>
                </a:path>
                <a:path w="12700" h="782954">
                  <a:moveTo>
                    <a:pt x="12700" y="457200"/>
                  </a:moveTo>
                  <a:lnTo>
                    <a:pt x="0" y="457200"/>
                  </a:lnTo>
                  <a:lnTo>
                    <a:pt x="0" y="482600"/>
                  </a:lnTo>
                  <a:lnTo>
                    <a:pt x="12700" y="482600"/>
                  </a:lnTo>
                  <a:lnTo>
                    <a:pt x="12700" y="457200"/>
                  </a:lnTo>
                  <a:close/>
                </a:path>
                <a:path w="12700" h="782954">
                  <a:moveTo>
                    <a:pt x="12700" y="381000"/>
                  </a:moveTo>
                  <a:lnTo>
                    <a:pt x="0" y="381000"/>
                  </a:lnTo>
                  <a:lnTo>
                    <a:pt x="0" y="406400"/>
                  </a:lnTo>
                  <a:lnTo>
                    <a:pt x="12700" y="406400"/>
                  </a:lnTo>
                  <a:lnTo>
                    <a:pt x="12700" y="381000"/>
                  </a:lnTo>
                  <a:close/>
                </a:path>
                <a:path w="12700" h="782954">
                  <a:moveTo>
                    <a:pt x="12700" y="304800"/>
                  </a:moveTo>
                  <a:lnTo>
                    <a:pt x="0" y="304800"/>
                  </a:lnTo>
                  <a:lnTo>
                    <a:pt x="0" y="330200"/>
                  </a:lnTo>
                  <a:lnTo>
                    <a:pt x="12700" y="330200"/>
                  </a:lnTo>
                  <a:lnTo>
                    <a:pt x="12700" y="304800"/>
                  </a:lnTo>
                  <a:close/>
                </a:path>
                <a:path w="12700" h="782954">
                  <a:moveTo>
                    <a:pt x="12700" y="228600"/>
                  </a:moveTo>
                  <a:lnTo>
                    <a:pt x="0" y="228600"/>
                  </a:lnTo>
                  <a:lnTo>
                    <a:pt x="0" y="254000"/>
                  </a:lnTo>
                  <a:lnTo>
                    <a:pt x="12700" y="254000"/>
                  </a:lnTo>
                  <a:lnTo>
                    <a:pt x="12700" y="228600"/>
                  </a:lnTo>
                  <a:close/>
                </a:path>
                <a:path w="12700" h="782954">
                  <a:moveTo>
                    <a:pt x="12700" y="152400"/>
                  </a:moveTo>
                  <a:lnTo>
                    <a:pt x="0" y="152400"/>
                  </a:lnTo>
                  <a:lnTo>
                    <a:pt x="0" y="177800"/>
                  </a:lnTo>
                  <a:lnTo>
                    <a:pt x="12700" y="177800"/>
                  </a:lnTo>
                  <a:lnTo>
                    <a:pt x="12700" y="152400"/>
                  </a:lnTo>
                  <a:close/>
                </a:path>
                <a:path w="12700" h="782954">
                  <a:moveTo>
                    <a:pt x="12700" y="76200"/>
                  </a:moveTo>
                  <a:lnTo>
                    <a:pt x="0" y="76200"/>
                  </a:lnTo>
                  <a:lnTo>
                    <a:pt x="0" y="101600"/>
                  </a:lnTo>
                  <a:lnTo>
                    <a:pt x="12700" y="101600"/>
                  </a:lnTo>
                  <a:lnTo>
                    <a:pt x="12700" y="76200"/>
                  </a:lnTo>
                  <a:close/>
                </a:path>
                <a:path w="12700" h="782954">
                  <a:moveTo>
                    <a:pt x="10857" y="0"/>
                  </a:moveTo>
                  <a:lnTo>
                    <a:pt x="0" y="0"/>
                  </a:lnTo>
                  <a:lnTo>
                    <a:pt x="0" y="25400"/>
                  </a:lnTo>
                  <a:lnTo>
                    <a:pt x="12700" y="25400"/>
                  </a:lnTo>
                  <a:lnTo>
                    <a:pt x="12700" y="3933"/>
                  </a:lnTo>
                  <a:lnTo>
                    <a:pt x="10857" y="0"/>
                  </a:lnTo>
                  <a:close/>
                </a:path>
              </a:pathLst>
            </a:custGeom>
            <a:solidFill>
              <a:srgbClr val="DBDDE0"/>
            </a:solidFill>
          </p:spPr>
          <p:txBody>
            <a:bodyPr wrap="square" lIns="0" tIns="0" rIns="0" bIns="0" rtlCol="0"/>
            <a:lstStyle/>
            <a:p>
              <a:endParaRPr/>
            </a:p>
          </p:txBody>
        </p:sp>
        <p:sp>
          <p:nvSpPr>
            <p:cNvPr id="286" name="object 288">
              <a:extLst>
                <a:ext uri="{FF2B5EF4-FFF2-40B4-BE49-F238E27FC236}">
                  <a16:creationId xmlns:a16="http://schemas.microsoft.com/office/drawing/2014/main" id="{C3EDB0CD-0AE9-4ADC-B477-C505C111811F}"/>
                </a:ext>
              </a:extLst>
            </p:cNvPr>
            <p:cNvSpPr/>
            <p:nvPr/>
          </p:nvSpPr>
          <p:spPr>
            <a:xfrm>
              <a:off x="7522031" y="1790817"/>
              <a:ext cx="619163" cy="219530"/>
            </a:xfrm>
            <a:custGeom>
              <a:avLst/>
              <a:gdLst/>
              <a:ahLst/>
              <a:cxnLst/>
              <a:rect l="l" t="t" r="r" b="b"/>
              <a:pathLst>
                <a:path w="1176655" h="417195">
                  <a:moveTo>
                    <a:pt x="1170179" y="0"/>
                  </a:moveTo>
                  <a:lnTo>
                    <a:pt x="0" y="392534"/>
                  </a:lnTo>
                  <a:lnTo>
                    <a:pt x="8077" y="416614"/>
                  </a:lnTo>
                  <a:lnTo>
                    <a:pt x="1176093" y="24804"/>
                  </a:lnTo>
                  <a:lnTo>
                    <a:pt x="1170179" y="0"/>
                  </a:lnTo>
                  <a:close/>
                </a:path>
              </a:pathLst>
            </a:custGeom>
            <a:solidFill>
              <a:srgbClr val="F79E30"/>
            </a:solidFill>
          </p:spPr>
          <p:txBody>
            <a:bodyPr wrap="square" lIns="0" tIns="0" rIns="0" bIns="0" rtlCol="0"/>
            <a:lstStyle/>
            <a:p>
              <a:endParaRPr/>
            </a:p>
          </p:txBody>
        </p:sp>
        <p:sp>
          <p:nvSpPr>
            <p:cNvPr id="287" name="object 289">
              <a:extLst>
                <a:ext uri="{FF2B5EF4-FFF2-40B4-BE49-F238E27FC236}">
                  <a16:creationId xmlns:a16="http://schemas.microsoft.com/office/drawing/2014/main" id="{2A705C3C-1EDF-4684-8CB9-26B71EEF39C2}"/>
                </a:ext>
              </a:extLst>
            </p:cNvPr>
            <p:cNvSpPr/>
            <p:nvPr/>
          </p:nvSpPr>
          <p:spPr>
            <a:xfrm>
              <a:off x="7631582" y="1693577"/>
              <a:ext cx="477153" cy="375908"/>
            </a:xfrm>
            <a:custGeom>
              <a:avLst/>
              <a:gdLst/>
              <a:ahLst/>
              <a:cxnLst/>
              <a:rect l="l" t="t" r="r" b="b"/>
              <a:pathLst>
                <a:path w="906780" h="714375">
                  <a:moveTo>
                    <a:pt x="895362" y="0"/>
                  </a:moveTo>
                  <a:lnTo>
                    <a:pt x="0" y="693869"/>
                  </a:lnTo>
                  <a:lnTo>
                    <a:pt x="15570" y="713948"/>
                  </a:lnTo>
                  <a:lnTo>
                    <a:pt x="906407" y="23585"/>
                  </a:lnTo>
                  <a:lnTo>
                    <a:pt x="895362" y="0"/>
                  </a:lnTo>
                  <a:close/>
                </a:path>
              </a:pathLst>
            </a:custGeom>
            <a:solidFill>
              <a:srgbClr val="F27521"/>
            </a:solidFill>
          </p:spPr>
          <p:txBody>
            <a:bodyPr wrap="square" lIns="0" tIns="0" rIns="0" bIns="0" rtlCol="0"/>
            <a:lstStyle/>
            <a:p>
              <a:endParaRPr/>
            </a:p>
          </p:txBody>
        </p:sp>
        <p:sp>
          <p:nvSpPr>
            <p:cNvPr id="288" name="object 290">
              <a:extLst>
                <a:ext uri="{FF2B5EF4-FFF2-40B4-BE49-F238E27FC236}">
                  <a16:creationId xmlns:a16="http://schemas.microsoft.com/office/drawing/2014/main" id="{9488787F-BD7F-449F-A006-E5E603E3E3AF}"/>
                </a:ext>
              </a:extLst>
            </p:cNvPr>
            <p:cNvSpPr/>
            <p:nvPr/>
          </p:nvSpPr>
          <p:spPr>
            <a:xfrm>
              <a:off x="7927285" y="1806197"/>
              <a:ext cx="37250" cy="37250"/>
            </a:xfrm>
            <a:prstGeom prst="rect">
              <a:avLst/>
            </a:prstGeom>
            <a:blipFill>
              <a:blip r:embed="rId10" cstate="print"/>
              <a:stretch>
                <a:fillRect/>
              </a:stretch>
            </a:blipFill>
          </p:spPr>
          <p:txBody>
            <a:bodyPr wrap="square" lIns="0" tIns="0" rIns="0" bIns="0" rtlCol="0"/>
            <a:lstStyle/>
            <a:p>
              <a:endParaRPr/>
            </a:p>
          </p:txBody>
        </p:sp>
        <p:sp>
          <p:nvSpPr>
            <p:cNvPr id="289" name="object 291">
              <a:extLst>
                <a:ext uri="{FF2B5EF4-FFF2-40B4-BE49-F238E27FC236}">
                  <a16:creationId xmlns:a16="http://schemas.microsoft.com/office/drawing/2014/main" id="{797E8AC6-4AD1-44AC-812A-EE847166C8AE}"/>
                </a:ext>
              </a:extLst>
            </p:cNvPr>
            <p:cNvSpPr/>
            <p:nvPr/>
          </p:nvSpPr>
          <p:spPr>
            <a:xfrm>
              <a:off x="7980747" y="1699272"/>
              <a:ext cx="37250" cy="37250"/>
            </a:xfrm>
            <a:prstGeom prst="rect">
              <a:avLst/>
            </a:prstGeom>
            <a:blipFill>
              <a:blip r:embed="rId10" cstate="print"/>
              <a:stretch>
                <a:fillRect/>
              </a:stretch>
            </a:blipFill>
          </p:spPr>
          <p:txBody>
            <a:bodyPr wrap="square" lIns="0" tIns="0" rIns="0" bIns="0" rtlCol="0"/>
            <a:lstStyle/>
            <a:p>
              <a:endParaRPr/>
            </a:p>
          </p:txBody>
        </p:sp>
        <p:sp>
          <p:nvSpPr>
            <p:cNvPr id="290" name="object 292">
              <a:extLst>
                <a:ext uri="{FF2B5EF4-FFF2-40B4-BE49-F238E27FC236}">
                  <a16:creationId xmlns:a16="http://schemas.microsoft.com/office/drawing/2014/main" id="{DBE0347D-D06C-44DB-8149-F56CA0A96DF3}"/>
                </a:ext>
              </a:extLst>
            </p:cNvPr>
            <p:cNvSpPr/>
            <p:nvPr/>
          </p:nvSpPr>
          <p:spPr>
            <a:xfrm>
              <a:off x="7693386" y="2033413"/>
              <a:ext cx="37250" cy="37250"/>
            </a:xfrm>
            <a:prstGeom prst="rect">
              <a:avLst/>
            </a:prstGeom>
            <a:blipFill>
              <a:blip r:embed="rId11" cstate="print"/>
              <a:stretch>
                <a:fillRect/>
              </a:stretch>
            </a:blipFill>
          </p:spPr>
          <p:txBody>
            <a:bodyPr wrap="square" lIns="0" tIns="0" rIns="0" bIns="0" rtlCol="0"/>
            <a:lstStyle/>
            <a:p>
              <a:endParaRPr/>
            </a:p>
          </p:txBody>
        </p:sp>
        <p:sp>
          <p:nvSpPr>
            <p:cNvPr id="291" name="object 293">
              <a:extLst>
                <a:ext uri="{FF2B5EF4-FFF2-40B4-BE49-F238E27FC236}">
                  <a16:creationId xmlns:a16="http://schemas.microsoft.com/office/drawing/2014/main" id="{82739249-C28B-4471-BB6B-322280CA0B31}"/>
                </a:ext>
              </a:extLst>
            </p:cNvPr>
            <p:cNvSpPr/>
            <p:nvPr/>
          </p:nvSpPr>
          <p:spPr>
            <a:xfrm>
              <a:off x="7740166" y="1946536"/>
              <a:ext cx="37424" cy="37424"/>
            </a:xfrm>
            <a:custGeom>
              <a:avLst/>
              <a:gdLst/>
              <a:ahLst/>
              <a:cxnLst/>
              <a:rect l="l" t="t" r="r" b="b"/>
              <a:pathLst>
                <a:path w="71119" h="71120">
                  <a:moveTo>
                    <a:pt x="35394" y="0"/>
                  </a:moveTo>
                  <a:lnTo>
                    <a:pt x="21618" y="2781"/>
                  </a:lnTo>
                  <a:lnTo>
                    <a:pt x="10367" y="10367"/>
                  </a:lnTo>
                  <a:lnTo>
                    <a:pt x="2781" y="21618"/>
                  </a:lnTo>
                  <a:lnTo>
                    <a:pt x="0" y="35394"/>
                  </a:lnTo>
                  <a:lnTo>
                    <a:pt x="2781" y="49171"/>
                  </a:lnTo>
                  <a:lnTo>
                    <a:pt x="10367" y="60421"/>
                  </a:lnTo>
                  <a:lnTo>
                    <a:pt x="21618" y="68007"/>
                  </a:lnTo>
                  <a:lnTo>
                    <a:pt x="35394" y="70789"/>
                  </a:lnTo>
                  <a:lnTo>
                    <a:pt x="49171" y="68007"/>
                  </a:lnTo>
                  <a:lnTo>
                    <a:pt x="60421" y="60421"/>
                  </a:lnTo>
                  <a:lnTo>
                    <a:pt x="68007" y="49171"/>
                  </a:lnTo>
                  <a:lnTo>
                    <a:pt x="70789" y="35394"/>
                  </a:lnTo>
                  <a:lnTo>
                    <a:pt x="68007" y="21618"/>
                  </a:lnTo>
                  <a:lnTo>
                    <a:pt x="60421" y="10367"/>
                  </a:lnTo>
                  <a:lnTo>
                    <a:pt x="49171" y="2781"/>
                  </a:lnTo>
                  <a:lnTo>
                    <a:pt x="35394" y="0"/>
                  </a:lnTo>
                  <a:close/>
                </a:path>
              </a:pathLst>
            </a:custGeom>
            <a:solidFill>
              <a:srgbClr val="F27521"/>
            </a:solidFill>
          </p:spPr>
          <p:txBody>
            <a:bodyPr wrap="square" lIns="0" tIns="0" rIns="0" bIns="0" rtlCol="0"/>
            <a:lstStyle/>
            <a:p>
              <a:endParaRPr/>
            </a:p>
          </p:txBody>
        </p:sp>
        <p:sp>
          <p:nvSpPr>
            <p:cNvPr id="292" name="object 294">
              <a:extLst>
                <a:ext uri="{FF2B5EF4-FFF2-40B4-BE49-F238E27FC236}">
                  <a16:creationId xmlns:a16="http://schemas.microsoft.com/office/drawing/2014/main" id="{B72F8FD2-47F6-4B78-89AE-82EFCC9FB4DB}"/>
                </a:ext>
              </a:extLst>
            </p:cNvPr>
            <p:cNvSpPr/>
            <p:nvPr/>
          </p:nvSpPr>
          <p:spPr>
            <a:xfrm>
              <a:off x="8107721" y="1717730"/>
              <a:ext cx="18378" cy="32078"/>
            </a:xfrm>
            <a:custGeom>
              <a:avLst/>
              <a:gdLst/>
              <a:ahLst/>
              <a:cxnLst/>
              <a:rect l="l" t="t" r="r" b="b"/>
              <a:pathLst>
                <a:path w="34925" h="60960">
                  <a:moveTo>
                    <a:pt x="11392" y="0"/>
                  </a:moveTo>
                  <a:lnTo>
                    <a:pt x="10367" y="690"/>
                  </a:lnTo>
                  <a:lnTo>
                    <a:pt x="2781" y="11941"/>
                  </a:lnTo>
                  <a:lnTo>
                    <a:pt x="0" y="25717"/>
                  </a:lnTo>
                  <a:lnTo>
                    <a:pt x="2781" y="39493"/>
                  </a:lnTo>
                  <a:lnTo>
                    <a:pt x="10367" y="50744"/>
                  </a:lnTo>
                  <a:lnTo>
                    <a:pt x="21618" y="58330"/>
                  </a:lnTo>
                  <a:lnTo>
                    <a:pt x="34571" y="60946"/>
                  </a:lnTo>
                  <a:lnTo>
                    <a:pt x="24390" y="31852"/>
                  </a:lnTo>
                  <a:lnTo>
                    <a:pt x="11392" y="0"/>
                  </a:lnTo>
                  <a:close/>
                </a:path>
              </a:pathLst>
            </a:custGeom>
            <a:solidFill>
              <a:srgbClr val="F27521"/>
            </a:solidFill>
          </p:spPr>
          <p:txBody>
            <a:bodyPr wrap="square" lIns="0" tIns="0" rIns="0" bIns="0" rtlCol="0"/>
            <a:lstStyle/>
            <a:p>
              <a:endParaRPr/>
            </a:p>
          </p:txBody>
        </p:sp>
        <p:sp>
          <p:nvSpPr>
            <p:cNvPr id="293" name="object 295">
              <a:extLst>
                <a:ext uri="{FF2B5EF4-FFF2-40B4-BE49-F238E27FC236}">
                  <a16:creationId xmlns:a16="http://schemas.microsoft.com/office/drawing/2014/main" id="{239AD307-33CB-4CAF-A288-74AF0FF2E16C}"/>
                </a:ext>
              </a:extLst>
            </p:cNvPr>
            <p:cNvSpPr/>
            <p:nvPr/>
          </p:nvSpPr>
          <p:spPr>
            <a:xfrm>
              <a:off x="7813677" y="1832928"/>
              <a:ext cx="37250" cy="37250"/>
            </a:xfrm>
            <a:prstGeom prst="rect">
              <a:avLst/>
            </a:prstGeom>
            <a:blipFill>
              <a:blip r:embed="rId11" cstate="print"/>
              <a:stretch>
                <a:fillRect/>
              </a:stretch>
            </a:blipFill>
          </p:spPr>
          <p:txBody>
            <a:bodyPr wrap="square" lIns="0" tIns="0" rIns="0" bIns="0" rtlCol="0"/>
            <a:lstStyle/>
            <a:p>
              <a:endParaRPr/>
            </a:p>
          </p:txBody>
        </p:sp>
        <p:sp>
          <p:nvSpPr>
            <p:cNvPr id="294" name="object 296">
              <a:extLst>
                <a:ext uri="{FF2B5EF4-FFF2-40B4-BE49-F238E27FC236}">
                  <a16:creationId xmlns:a16="http://schemas.microsoft.com/office/drawing/2014/main" id="{14E3BEE2-48E7-4B71-9BD6-92368CA25A85}"/>
                </a:ext>
              </a:extLst>
            </p:cNvPr>
            <p:cNvSpPr/>
            <p:nvPr/>
          </p:nvSpPr>
          <p:spPr>
            <a:xfrm>
              <a:off x="7562830" y="1969439"/>
              <a:ext cx="34396" cy="34396"/>
            </a:xfrm>
            <a:prstGeom prst="rect">
              <a:avLst/>
            </a:prstGeom>
            <a:blipFill>
              <a:blip r:embed="rId13" cstate="print"/>
              <a:stretch>
                <a:fillRect/>
              </a:stretch>
            </a:blipFill>
          </p:spPr>
          <p:txBody>
            <a:bodyPr wrap="square" lIns="0" tIns="0" rIns="0" bIns="0" rtlCol="0"/>
            <a:lstStyle/>
            <a:p>
              <a:endParaRPr/>
            </a:p>
          </p:txBody>
        </p:sp>
        <p:sp>
          <p:nvSpPr>
            <p:cNvPr id="295" name="object 297">
              <a:extLst>
                <a:ext uri="{FF2B5EF4-FFF2-40B4-BE49-F238E27FC236}">
                  <a16:creationId xmlns:a16="http://schemas.microsoft.com/office/drawing/2014/main" id="{80FFA8E5-A972-4A6A-8B64-2D6E58AABEA0}"/>
                </a:ext>
              </a:extLst>
            </p:cNvPr>
            <p:cNvSpPr/>
            <p:nvPr/>
          </p:nvSpPr>
          <p:spPr>
            <a:xfrm>
              <a:off x="7643024" y="1902611"/>
              <a:ext cx="34396" cy="34396"/>
            </a:xfrm>
            <a:prstGeom prst="rect">
              <a:avLst/>
            </a:prstGeom>
            <a:blipFill>
              <a:blip r:embed="rId13" cstate="print"/>
              <a:stretch>
                <a:fillRect/>
              </a:stretch>
            </a:blipFill>
          </p:spPr>
          <p:txBody>
            <a:bodyPr wrap="square" lIns="0" tIns="0" rIns="0" bIns="0" rtlCol="0"/>
            <a:lstStyle/>
            <a:p>
              <a:endParaRPr/>
            </a:p>
          </p:txBody>
        </p:sp>
        <p:sp>
          <p:nvSpPr>
            <p:cNvPr id="296" name="object 298">
              <a:extLst>
                <a:ext uri="{FF2B5EF4-FFF2-40B4-BE49-F238E27FC236}">
                  <a16:creationId xmlns:a16="http://schemas.microsoft.com/office/drawing/2014/main" id="{9B30E23E-B3BD-4064-BD52-E367ADFD070A}"/>
                </a:ext>
              </a:extLst>
            </p:cNvPr>
            <p:cNvSpPr/>
            <p:nvPr/>
          </p:nvSpPr>
          <p:spPr>
            <a:xfrm>
              <a:off x="7763314" y="1902611"/>
              <a:ext cx="34416" cy="34416"/>
            </a:xfrm>
            <a:custGeom>
              <a:avLst/>
              <a:gdLst/>
              <a:ahLst/>
              <a:cxnLst/>
              <a:rect l="l" t="t" r="r" b="b"/>
              <a:pathLst>
                <a:path w="65405" h="65404">
                  <a:moveTo>
                    <a:pt x="32677" y="0"/>
                  </a:moveTo>
                  <a:lnTo>
                    <a:pt x="19957" y="2567"/>
                  </a:lnTo>
                  <a:lnTo>
                    <a:pt x="9571" y="9571"/>
                  </a:lnTo>
                  <a:lnTo>
                    <a:pt x="2567" y="19957"/>
                  </a:lnTo>
                  <a:lnTo>
                    <a:pt x="0" y="32677"/>
                  </a:lnTo>
                  <a:lnTo>
                    <a:pt x="2567" y="45398"/>
                  </a:lnTo>
                  <a:lnTo>
                    <a:pt x="9571" y="55789"/>
                  </a:lnTo>
                  <a:lnTo>
                    <a:pt x="19957" y="62796"/>
                  </a:lnTo>
                  <a:lnTo>
                    <a:pt x="32677" y="65366"/>
                  </a:lnTo>
                  <a:lnTo>
                    <a:pt x="45403" y="62796"/>
                  </a:lnTo>
                  <a:lnTo>
                    <a:pt x="55794" y="55789"/>
                  </a:lnTo>
                  <a:lnTo>
                    <a:pt x="62798" y="45398"/>
                  </a:lnTo>
                  <a:lnTo>
                    <a:pt x="65366" y="32677"/>
                  </a:lnTo>
                  <a:lnTo>
                    <a:pt x="62798" y="19957"/>
                  </a:lnTo>
                  <a:lnTo>
                    <a:pt x="55794" y="9571"/>
                  </a:lnTo>
                  <a:lnTo>
                    <a:pt x="45403" y="2567"/>
                  </a:lnTo>
                  <a:lnTo>
                    <a:pt x="32677" y="0"/>
                  </a:lnTo>
                  <a:close/>
                </a:path>
              </a:pathLst>
            </a:custGeom>
            <a:solidFill>
              <a:srgbClr val="F79E30"/>
            </a:solidFill>
          </p:spPr>
          <p:txBody>
            <a:bodyPr wrap="square" lIns="0" tIns="0" rIns="0" bIns="0" rtlCol="0"/>
            <a:lstStyle/>
            <a:p>
              <a:endParaRPr/>
            </a:p>
          </p:txBody>
        </p:sp>
        <p:sp>
          <p:nvSpPr>
            <p:cNvPr id="297" name="object 299">
              <a:extLst>
                <a:ext uri="{FF2B5EF4-FFF2-40B4-BE49-F238E27FC236}">
                  <a16:creationId xmlns:a16="http://schemas.microsoft.com/office/drawing/2014/main" id="{F5E41539-C754-4BC1-B546-51B40072C132}"/>
                </a:ext>
              </a:extLst>
            </p:cNvPr>
            <p:cNvSpPr/>
            <p:nvPr/>
          </p:nvSpPr>
          <p:spPr>
            <a:xfrm>
              <a:off x="7863557" y="1942708"/>
              <a:ext cx="34396" cy="34396"/>
            </a:xfrm>
            <a:prstGeom prst="rect">
              <a:avLst/>
            </a:prstGeom>
            <a:blipFill>
              <a:blip r:embed="rId13" cstate="print"/>
              <a:stretch>
                <a:fillRect/>
              </a:stretch>
            </a:blipFill>
          </p:spPr>
          <p:txBody>
            <a:bodyPr wrap="square" lIns="0" tIns="0" rIns="0" bIns="0" rtlCol="0"/>
            <a:lstStyle/>
            <a:p>
              <a:endParaRPr/>
            </a:p>
          </p:txBody>
        </p:sp>
        <p:sp>
          <p:nvSpPr>
            <p:cNvPr id="298" name="object 300">
              <a:extLst>
                <a:ext uri="{FF2B5EF4-FFF2-40B4-BE49-F238E27FC236}">
                  <a16:creationId xmlns:a16="http://schemas.microsoft.com/office/drawing/2014/main" id="{9B719E60-BE98-4FB2-A519-4276CB1F39E7}"/>
                </a:ext>
              </a:extLst>
            </p:cNvPr>
            <p:cNvSpPr/>
            <p:nvPr/>
          </p:nvSpPr>
          <p:spPr>
            <a:xfrm>
              <a:off x="8003896" y="1822417"/>
              <a:ext cx="34396" cy="34396"/>
            </a:xfrm>
            <a:prstGeom prst="rect">
              <a:avLst/>
            </a:prstGeom>
            <a:blipFill>
              <a:blip r:embed="rId13" cstate="print"/>
              <a:stretch>
                <a:fillRect/>
              </a:stretch>
            </a:blipFill>
          </p:spPr>
          <p:txBody>
            <a:bodyPr wrap="square" lIns="0" tIns="0" rIns="0" bIns="0" rtlCol="0"/>
            <a:lstStyle/>
            <a:p>
              <a:endParaRPr/>
            </a:p>
          </p:txBody>
        </p:sp>
        <p:sp>
          <p:nvSpPr>
            <p:cNvPr id="299" name="object 301">
              <a:extLst>
                <a:ext uri="{FF2B5EF4-FFF2-40B4-BE49-F238E27FC236}">
                  <a16:creationId xmlns:a16="http://schemas.microsoft.com/office/drawing/2014/main" id="{5FBB15B8-76BA-4291-922E-805AD4835EE2}"/>
                </a:ext>
              </a:extLst>
            </p:cNvPr>
            <p:cNvSpPr/>
            <p:nvPr/>
          </p:nvSpPr>
          <p:spPr>
            <a:xfrm>
              <a:off x="8110821" y="1862514"/>
              <a:ext cx="34396" cy="34396"/>
            </a:xfrm>
            <a:prstGeom prst="rect">
              <a:avLst/>
            </a:prstGeom>
            <a:blipFill>
              <a:blip r:embed="rId12" cstate="print"/>
              <a:stretch>
                <a:fillRect/>
              </a:stretch>
            </a:blipFill>
          </p:spPr>
          <p:txBody>
            <a:bodyPr wrap="square" lIns="0" tIns="0" rIns="0" bIns="0" rtlCol="0"/>
            <a:lstStyle/>
            <a:p>
              <a:endParaRPr/>
            </a:p>
          </p:txBody>
        </p:sp>
      </p:grpSp>
      <p:grpSp>
        <p:nvGrpSpPr>
          <p:cNvPr id="426" name="Group 425">
            <a:extLst>
              <a:ext uri="{FF2B5EF4-FFF2-40B4-BE49-F238E27FC236}">
                <a16:creationId xmlns:a16="http://schemas.microsoft.com/office/drawing/2014/main" id="{517BFE70-F5DB-4B52-BE25-C3E22BD7B84A}"/>
              </a:ext>
            </a:extLst>
          </p:cNvPr>
          <p:cNvGrpSpPr/>
          <p:nvPr/>
        </p:nvGrpSpPr>
        <p:grpSpPr>
          <a:xfrm>
            <a:off x="188914" y="2568103"/>
            <a:ext cx="2775034" cy="1303024"/>
            <a:chOff x="120748" y="1313625"/>
            <a:chExt cx="2524099" cy="1185197"/>
          </a:xfrm>
        </p:grpSpPr>
        <p:sp>
          <p:nvSpPr>
            <p:cNvPr id="10" name="object 9">
              <a:extLst>
                <a:ext uri="{FF2B5EF4-FFF2-40B4-BE49-F238E27FC236}">
                  <a16:creationId xmlns:a16="http://schemas.microsoft.com/office/drawing/2014/main" id="{F9A711DD-CF62-423A-BA7B-85181665D57C}"/>
                </a:ext>
              </a:extLst>
            </p:cNvPr>
            <p:cNvSpPr/>
            <p:nvPr/>
          </p:nvSpPr>
          <p:spPr>
            <a:xfrm>
              <a:off x="120748" y="1313625"/>
              <a:ext cx="2524099" cy="1185197"/>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3" name="object 13">
              <a:extLst>
                <a:ext uri="{FF2B5EF4-FFF2-40B4-BE49-F238E27FC236}">
                  <a16:creationId xmlns:a16="http://schemas.microsoft.com/office/drawing/2014/main" id="{D3002FE3-FE4F-4CC3-86D0-F7DAF3C91B99}"/>
                </a:ext>
              </a:extLst>
            </p:cNvPr>
            <p:cNvSpPr/>
            <p:nvPr/>
          </p:nvSpPr>
          <p:spPr>
            <a:xfrm>
              <a:off x="2406762" y="1445016"/>
              <a:ext cx="137332" cy="114944"/>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6" name="object 17">
              <a:extLst>
                <a:ext uri="{FF2B5EF4-FFF2-40B4-BE49-F238E27FC236}">
                  <a16:creationId xmlns:a16="http://schemas.microsoft.com/office/drawing/2014/main" id="{A63B40FD-BB32-4AE4-992D-C5F04A5AF83B}"/>
                </a:ext>
              </a:extLst>
            </p:cNvPr>
            <p:cNvSpPr/>
            <p:nvPr/>
          </p:nvSpPr>
          <p:spPr>
            <a:xfrm>
              <a:off x="1059961" y="1439237"/>
              <a:ext cx="120551" cy="120551"/>
            </a:xfrm>
            <a:prstGeom prst="rect">
              <a:avLst/>
            </a:prstGeom>
            <a:blipFill>
              <a:blip r:embed="rId3" cstate="print"/>
              <a:stretch>
                <a:fillRect/>
              </a:stretch>
            </a:blipFill>
          </p:spPr>
          <p:txBody>
            <a:bodyPr wrap="square" lIns="0" tIns="0" rIns="0" bIns="0" rtlCol="0"/>
            <a:lstStyle/>
            <a:p>
              <a:endParaRPr/>
            </a:p>
          </p:txBody>
        </p:sp>
        <p:sp>
          <p:nvSpPr>
            <p:cNvPr id="19" name="object 21">
              <a:extLst>
                <a:ext uri="{FF2B5EF4-FFF2-40B4-BE49-F238E27FC236}">
                  <a16:creationId xmlns:a16="http://schemas.microsoft.com/office/drawing/2014/main" id="{4290BDA4-68EE-4EAD-8888-5BCC8C9EA42D}"/>
                </a:ext>
              </a:extLst>
            </p:cNvPr>
            <p:cNvSpPr/>
            <p:nvPr/>
          </p:nvSpPr>
          <p:spPr>
            <a:xfrm>
              <a:off x="1385611" y="1445013"/>
              <a:ext cx="0" cy="922562"/>
            </a:xfrm>
            <a:custGeom>
              <a:avLst/>
              <a:gdLst/>
              <a:ahLst/>
              <a:cxnLst/>
              <a:rect l="l" t="t" r="r" b="b"/>
              <a:pathLst>
                <a:path h="1753235">
                  <a:moveTo>
                    <a:pt x="0" y="0"/>
                  </a:moveTo>
                  <a:lnTo>
                    <a:pt x="0" y="1752752"/>
                  </a:lnTo>
                </a:path>
              </a:pathLst>
            </a:custGeom>
            <a:ln w="50800">
              <a:solidFill>
                <a:srgbClr val="FFFFFF"/>
              </a:solidFill>
            </a:ln>
          </p:spPr>
          <p:txBody>
            <a:bodyPr wrap="square" lIns="0" tIns="0" rIns="0" bIns="0" rtlCol="0"/>
            <a:lstStyle/>
            <a:p>
              <a:endParaRPr/>
            </a:p>
          </p:txBody>
        </p:sp>
        <p:sp>
          <p:nvSpPr>
            <p:cNvPr id="300" name="object 422">
              <a:extLst>
                <a:ext uri="{FF2B5EF4-FFF2-40B4-BE49-F238E27FC236}">
                  <a16:creationId xmlns:a16="http://schemas.microsoft.com/office/drawing/2014/main" id="{EC8F2A36-AEBB-4C40-8A2E-E944FFE0EFED}"/>
                </a:ext>
              </a:extLst>
            </p:cNvPr>
            <p:cNvSpPr/>
            <p:nvPr/>
          </p:nvSpPr>
          <p:spPr>
            <a:xfrm>
              <a:off x="231796" y="1452439"/>
              <a:ext cx="948960" cy="94896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301" name="object 423">
              <a:extLst>
                <a:ext uri="{FF2B5EF4-FFF2-40B4-BE49-F238E27FC236}">
                  <a16:creationId xmlns:a16="http://schemas.microsoft.com/office/drawing/2014/main" id="{DB4B744F-1E55-4324-9186-C65CF2120A3D}"/>
                </a:ext>
              </a:extLst>
            </p:cNvPr>
            <p:cNvSpPr/>
            <p:nvPr/>
          </p:nvSpPr>
          <p:spPr>
            <a:xfrm>
              <a:off x="503737"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02" name="object 424">
              <a:extLst>
                <a:ext uri="{FF2B5EF4-FFF2-40B4-BE49-F238E27FC236}">
                  <a16:creationId xmlns:a16="http://schemas.microsoft.com/office/drawing/2014/main" id="{F5031C9E-6E67-4347-A11C-F6E2AD77622C}"/>
                </a:ext>
              </a:extLst>
            </p:cNvPr>
            <p:cNvSpPr/>
            <p:nvPr/>
          </p:nvSpPr>
          <p:spPr>
            <a:xfrm>
              <a:off x="543554"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03" name="object 425">
              <a:extLst>
                <a:ext uri="{FF2B5EF4-FFF2-40B4-BE49-F238E27FC236}">
                  <a16:creationId xmlns:a16="http://schemas.microsoft.com/office/drawing/2014/main" id="{A0214E12-A1D4-4212-8C4B-07E5C11A9751}"/>
                </a:ext>
              </a:extLst>
            </p:cNvPr>
            <p:cNvSpPr/>
            <p:nvPr/>
          </p:nvSpPr>
          <p:spPr>
            <a:xfrm>
              <a:off x="583363"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04" name="object 426">
              <a:extLst>
                <a:ext uri="{FF2B5EF4-FFF2-40B4-BE49-F238E27FC236}">
                  <a16:creationId xmlns:a16="http://schemas.microsoft.com/office/drawing/2014/main" id="{0ADB6458-F59A-4920-9211-3AD29B327107}"/>
                </a:ext>
              </a:extLst>
            </p:cNvPr>
            <p:cNvSpPr/>
            <p:nvPr/>
          </p:nvSpPr>
          <p:spPr>
            <a:xfrm>
              <a:off x="623172"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05" name="object 427">
              <a:extLst>
                <a:ext uri="{FF2B5EF4-FFF2-40B4-BE49-F238E27FC236}">
                  <a16:creationId xmlns:a16="http://schemas.microsoft.com/office/drawing/2014/main" id="{8537C528-5CC1-45A7-BA31-7F988E821AB5}"/>
                </a:ext>
              </a:extLst>
            </p:cNvPr>
            <p:cNvSpPr/>
            <p:nvPr/>
          </p:nvSpPr>
          <p:spPr>
            <a:xfrm>
              <a:off x="662975"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06" name="object 428">
              <a:extLst>
                <a:ext uri="{FF2B5EF4-FFF2-40B4-BE49-F238E27FC236}">
                  <a16:creationId xmlns:a16="http://schemas.microsoft.com/office/drawing/2014/main" id="{22D66A7B-FAC5-4EAC-B193-DDDE286F5145}"/>
                </a:ext>
              </a:extLst>
            </p:cNvPr>
            <p:cNvSpPr/>
            <p:nvPr/>
          </p:nvSpPr>
          <p:spPr>
            <a:xfrm>
              <a:off x="702785"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07" name="object 429">
              <a:extLst>
                <a:ext uri="{FF2B5EF4-FFF2-40B4-BE49-F238E27FC236}">
                  <a16:creationId xmlns:a16="http://schemas.microsoft.com/office/drawing/2014/main" id="{CB9E9F26-3A97-4DA8-B037-88F9B7F59957}"/>
                </a:ext>
              </a:extLst>
            </p:cNvPr>
            <p:cNvSpPr/>
            <p:nvPr/>
          </p:nvSpPr>
          <p:spPr>
            <a:xfrm>
              <a:off x="742601"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08" name="object 430">
              <a:extLst>
                <a:ext uri="{FF2B5EF4-FFF2-40B4-BE49-F238E27FC236}">
                  <a16:creationId xmlns:a16="http://schemas.microsoft.com/office/drawing/2014/main" id="{C92EF573-A3D5-4B97-B0CB-ED6B0AC5C8F4}"/>
                </a:ext>
              </a:extLst>
            </p:cNvPr>
            <p:cNvSpPr/>
            <p:nvPr/>
          </p:nvSpPr>
          <p:spPr>
            <a:xfrm>
              <a:off x="782411"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09" name="object 431">
              <a:extLst>
                <a:ext uri="{FF2B5EF4-FFF2-40B4-BE49-F238E27FC236}">
                  <a16:creationId xmlns:a16="http://schemas.microsoft.com/office/drawing/2014/main" id="{CBE9688E-9880-4919-A5E8-EE0363843CE6}"/>
                </a:ext>
              </a:extLst>
            </p:cNvPr>
            <p:cNvSpPr/>
            <p:nvPr/>
          </p:nvSpPr>
          <p:spPr>
            <a:xfrm>
              <a:off x="822220"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10" name="object 432">
              <a:extLst>
                <a:ext uri="{FF2B5EF4-FFF2-40B4-BE49-F238E27FC236}">
                  <a16:creationId xmlns:a16="http://schemas.microsoft.com/office/drawing/2014/main" id="{760725E6-05D8-484D-82D5-344A56596D87}"/>
                </a:ext>
              </a:extLst>
            </p:cNvPr>
            <p:cNvSpPr/>
            <p:nvPr/>
          </p:nvSpPr>
          <p:spPr>
            <a:xfrm>
              <a:off x="862030"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11" name="object 433">
              <a:extLst>
                <a:ext uri="{FF2B5EF4-FFF2-40B4-BE49-F238E27FC236}">
                  <a16:creationId xmlns:a16="http://schemas.microsoft.com/office/drawing/2014/main" id="{5931634D-7DF8-4768-87B9-6168267F3147}"/>
                </a:ext>
              </a:extLst>
            </p:cNvPr>
            <p:cNvSpPr/>
            <p:nvPr/>
          </p:nvSpPr>
          <p:spPr>
            <a:xfrm>
              <a:off x="901839"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12" name="object 434">
              <a:extLst>
                <a:ext uri="{FF2B5EF4-FFF2-40B4-BE49-F238E27FC236}">
                  <a16:creationId xmlns:a16="http://schemas.microsoft.com/office/drawing/2014/main" id="{473A9A69-8B5C-4936-AE83-B82F275742F5}"/>
                </a:ext>
              </a:extLst>
            </p:cNvPr>
            <p:cNvSpPr/>
            <p:nvPr/>
          </p:nvSpPr>
          <p:spPr>
            <a:xfrm>
              <a:off x="941655"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13" name="object 435">
              <a:extLst>
                <a:ext uri="{FF2B5EF4-FFF2-40B4-BE49-F238E27FC236}">
                  <a16:creationId xmlns:a16="http://schemas.microsoft.com/office/drawing/2014/main" id="{04DA3880-B6C6-4D55-B2B2-CDDE8E6F9EAA}"/>
                </a:ext>
              </a:extLst>
            </p:cNvPr>
            <p:cNvSpPr/>
            <p:nvPr/>
          </p:nvSpPr>
          <p:spPr>
            <a:xfrm>
              <a:off x="981465"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14" name="object 436">
              <a:extLst>
                <a:ext uri="{FF2B5EF4-FFF2-40B4-BE49-F238E27FC236}">
                  <a16:creationId xmlns:a16="http://schemas.microsoft.com/office/drawing/2014/main" id="{0A463E38-6940-4B4D-8BA5-98CEA423FEF1}"/>
                </a:ext>
              </a:extLst>
            </p:cNvPr>
            <p:cNvSpPr/>
            <p:nvPr/>
          </p:nvSpPr>
          <p:spPr>
            <a:xfrm>
              <a:off x="1021275"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15" name="object 437">
              <a:extLst>
                <a:ext uri="{FF2B5EF4-FFF2-40B4-BE49-F238E27FC236}">
                  <a16:creationId xmlns:a16="http://schemas.microsoft.com/office/drawing/2014/main" id="{69DE4EF5-10BE-499C-8B71-6BBEB7C9CBDB}"/>
                </a:ext>
              </a:extLst>
            </p:cNvPr>
            <p:cNvSpPr/>
            <p:nvPr/>
          </p:nvSpPr>
          <p:spPr>
            <a:xfrm>
              <a:off x="1061084" y="1971948"/>
              <a:ext cx="13366" cy="6683"/>
            </a:xfrm>
            <a:custGeom>
              <a:avLst/>
              <a:gdLst/>
              <a:ahLst/>
              <a:cxnLst/>
              <a:rect l="l" t="t" r="r" b="b"/>
              <a:pathLst>
                <a:path w="25400" h="12700">
                  <a:moveTo>
                    <a:pt x="25209" y="0"/>
                  </a:moveTo>
                  <a:lnTo>
                    <a:pt x="0" y="0"/>
                  </a:lnTo>
                  <a:lnTo>
                    <a:pt x="0" y="12611"/>
                  </a:lnTo>
                  <a:lnTo>
                    <a:pt x="25209" y="12611"/>
                  </a:lnTo>
                  <a:lnTo>
                    <a:pt x="25209" y="0"/>
                  </a:lnTo>
                  <a:close/>
                </a:path>
              </a:pathLst>
            </a:custGeom>
            <a:solidFill>
              <a:srgbClr val="DBDDE0"/>
            </a:solidFill>
          </p:spPr>
          <p:txBody>
            <a:bodyPr wrap="square" lIns="0" tIns="0" rIns="0" bIns="0" rtlCol="0"/>
            <a:lstStyle/>
            <a:p>
              <a:endParaRPr/>
            </a:p>
          </p:txBody>
        </p:sp>
        <p:sp>
          <p:nvSpPr>
            <p:cNvPr id="316" name="object 438">
              <a:extLst>
                <a:ext uri="{FF2B5EF4-FFF2-40B4-BE49-F238E27FC236}">
                  <a16:creationId xmlns:a16="http://schemas.microsoft.com/office/drawing/2014/main" id="{47F15197-A2D4-4570-9BAC-E9215C07BB2A}"/>
                </a:ext>
              </a:extLst>
            </p:cNvPr>
            <p:cNvSpPr/>
            <p:nvPr/>
          </p:nvSpPr>
          <p:spPr>
            <a:xfrm>
              <a:off x="1100887"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17" name="object 439">
              <a:extLst>
                <a:ext uri="{FF2B5EF4-FFF2-40B4-BE49-F238E27FC236}">
                  <a16:creationId xmlns:a16="http://schemas.microsoft.com/office/drawing/2014/main" id="{78FCF5F1-75C5-4E57-B405-CF1A96E10FD0}"/>
                </a:ext>
              </a:extLst>
            </p:cNvPr>
            <p:cNvSpPr/>
            <p:nvPr/>
          </p:nvSpPr>
          <p:spPr>
            <a:xfrm>
              <a:off x="1140703" y="1971948"/>
              <a:ext cx="13366" cy="6683"/>
            </a:xfrm>
            <a:custGeom>
              <a:avLst/>
              <a:gdLst/>
              <a:ahLst/>
              <a:cxnLst/>
              <a:rect l="l" t="t" r="r" b="b"/>
              <a:pathLst>
                <a:path w="25400" h="12700">
                  <a:moveTo>
                    <a:pt x="25222" y="0"/>
                  </a:moveTo>
                  <a:lnTo>
                    <a:pt x="0" y="0"/>
                  </a:lnTo>
                  <a:lnTo>
                    <a:pt x="0" y="12611"/>
                  </a:lnTo>
                  <a:lnTo>
                    <a:pt x="25222" y="12611"/>
                  </a:lnTo>
                  <a:lnTo>
                    <a:pt x="25222" y="0"/>
                  </a:lnTo>
                  <a:close/>
                </a:path>
              </a:pathLst>
            </a:custGeom>
            <a:solidFill>
              <a:srgbClr val="DBDDE0"/>
            </a:solidFill>
          </p:spPr>
          <p:txBody>
            <a:bodyPr wrap="square" lIns="0" tIns="0" rIns="0" bIns="0" rtlCol="0"/>
            <a:lstStyle/>
            <a:p>
              <a:endParaRPr/>
            </a:p>
          </p:txBody>
        </p:sp>
        <p:sp>
          <p:nvSpPr>
            <p:cNvPr id="318" name="object 440">
              <a:extLst>
                <a:ext uri="{FF2B5EF4-FFF2-40B4-BE49-F238E27FC236}">
                  <a16:creationId xmlns:a16="http://schemas.microsoft.com/office/drawing/2014/main" id="{BB09DA55-8EC5-4349-905C-4BE8174D0715}"/>
                </a:ext>
              </a:extLst>
            </p:cNvPr>
            <p:cNvSpPr/>
            <p:nvPr/>
          </p:nvSpPr>
          <p:spPr>
            <a:xfrm>
              <a:off x="497108" y="2187586"/>
              <a:ext cx="607468" cy="0"/>
            </a:xfrm>
            <a:custGeom>
              <a:avLst/>
              <a:gdLst/>
              <a:ahLst/>
              <a:cxnLst/>
              <a:rect l="l" t="t" r="r" b="b"/>
              <a:pathLst>
                <a:path w="1154429">
                  <a:moveTo>
                    <a:pt x="0" y="0"/>
                  </a:moveTo>
                  <a:lnTo>
                    <a:pt x="1154278" y="0"/>
                  </a:lnTo>
                </a:path>
              </a:pathLst>
            </a:custGeom>
            <a:ln w="12611">
              <a:solidFill>
                <a:srgbClr val="F27521"/>
              </a:solidFill>
            </a:ln>
          </p:spPr>
          <p:txBody>
            <a:bodyPr wrap="square" lIns="0" tIns="0" rIns="0" bIns="0" rtlCol="0"/>
            <a:lstStyle/>
            <a:p>
              <a:endParaRPr/>
            </a:p>
          </p:txBody>
        </p:sp>
        <p:sp>
          <p:nvSpPr>
            <p:cNvPr id="319" name="object 441">
              <a:extLst>
                <a:ext uri="{FF2B5EF4-FFF2-40B4-BE49-F238E27FC236}">
                  <a16:creationId xmlns:a16="http://schemas.microsoft.com/office/drawing/2014/main" id="{312BE3E2-6950-4219-83DE-16FE40DC5792}"/>
                </a:ext>
              </a:extLst>
            </p:cNvPr>
            <p:cNvSpPr/>
            <p:nvPr/>
          </p:nvSpPr>
          <p:spPr>
            <a:xfrm>
              <a:off x="549260" y="2240217"/>
              <a:ext cx="23724" cy="32078"/>
            </a:xfrm>
            <a:custGeom>
              <a:avLst/>
              <a:gdLst/>
              <a:ahLst/>
              <a:cxnLst/>
              <a:rect l="l" t="t" r="r" b="b"/>
              <a:pathLst>
                <a:path w="45084" h="60960">
                  <a:moveTo>
                    <a:pt x="22517" y="0"/>
                  </a:moveTo>
                  <a:lnTo>
                    <a:pt x="12178" y="2723"/>
                  </a:lnTo>
                  <a:lnTo>
                    <a:pt x="5195" y="9794"/>
                  </a:lnTo>
                  <a:lnTo>
                    <a:pt x="1244" y="19566"/>
                  </a:lnTo>
                  <a:lnTo>
                    <a:pt x="0" y="30391"/>
                  </a:lnTo>
                  <a:lnTo>
                    <a:pt x="1244" y="41184"/>
                  </a:lnTo>
                  <a:lnTo>
                    <a:pt x="5195" y="50987"/>
                  </a:lnTo>
                  <a:lnTo>
                    <a:pt x="12178" y="58108"/>
                  </a:lnTo>
                  <a:lnTo>
                    <a:pt x="22517" y="60858"/>
                  </a:lnTo>
                  <a:lnTo>
                    <a:pt x="32818" y="58108"/>
                  </a:lnTo>
                  <a:lnTo>
                    <a:pt x="36537" y="54317"/>
                  </a:lnTo>
                  <a:lnTo>
                    <a:pt x="22517" y="54317"/>
                  </a:lnTo>
                  <a:lnTo>
                    <a:pt x="15440" y="52229"/>
                  </a:lnTo>
                  <a:lnTo>
                    <a:pt x="10806" y="46755"/>
                  </a:lnTo>
                  <a:lnTo>
                    <a:pt x="8274" y="39080"/>
                  </a:lnTo>
                  <a:lnTo>
                    <a:pt x="7505" y="30391"/>
                  </a:lnTo>
                  <a:lnTo>
                    <a:pt x="8274" y="21708"/>
                  </a:lnTo>
                  <a:lnTo>
                    <a:pt x="10806" y="14060"/>
                  </a:lnTo>
                  <a:lnTo>
                    <a:pt x="15440" y="8615"/>
                  </a:lnTo>
                  <a:lnTo>
                    <a:pt x="22517" y="6540"/>
                  </a:lnTo>
                  <a:lnTo>
                    <a:pt x="36589" y="6540"/>
                  </a:lnTo>
                  <a:lnTo>
                    <a:pt x="32818" y="2723"/>
                  </a:lnTo>
                  <a:lnTo>
                    <a:pt x="22517" y="0"/>
                  </a:lnTo>
                  <a:close/>
                </a:path>
                <a:path w="45084" h="60960">
                  <a:moveTo>
                    <a:pt x="36589" y="6540"/>
                  </a:moveTo>
                  <a:lnTo>
                    <a:pt x="22517" y="6540"/>
                  </a:lnTo>
                  <a:lnTo>
                    <a:pt x="29593" y="8615"/>
                  </a:lnTo>
                  <a:lnTo>
                    <a:pt x="34228" y="14060"/>
                  </a:lnTo>
                  <a:lnTo>
                    <a:pt x="36759" y="21708"/>
                  </a:lnTo>
                  <a:lnTo>
                    <a:pt x="37528" y="30391"/>
                  </a:lnTo>
                  <a:lnTo>
                    <a:pt x="36759" y="39080"/>
                  </a:lnTo>
                  <a:lnTo>
                    <a:pt x="34228" y="46755"/>
                  </a:lnTo>
                  <a:lnTo>
                    <a:pt x="29593" y="52229"/>
                  </a:lnTo>
                  <a:lnTo>
                    <a:pt x="22517" y="54317"/>
                  </a:lnTo>
                  <a:lnTo>
                    <a:pt x="36537" y="54317"/>
                  </a:lnTo>
                  <a:lnTo>
                    <a:pt x="39804" y="50987"/>
                  </a:lnTo>
                  <a:lnTo>
                    <a:pt x="43776" y="41184"/>
                  </a:lnTo>
                  <a:lnTo>
                    <a:pt x="45034" y="30391"/>
                  </a:lnTo>
                  <a:lnTo>
                    <a:pt x="43776" y="19566"/>
                  </a:lnTo>
                  <a:lnTo>
                    <a:pt x="39804" y="9794"/>
                  </a:lnTo>
                  <a:lnTo>
                    <a:pt x="36589" y="6540"/>
                  </a:lnTo>
                  <a:close/>
                </a:path>
              </a:pathLst>
            </a:custGeom>
            <a:solidFill>
              <a:srgbClr val="495B66"/>
            </a:solidFill>
          </p:spPr>
          <p:txBody>
            <a:bodyPr wrap="square" lIns="0" tIns="0" rIns="0" bIns="0" rtlCol="0"/>
            <a:lstStyle/>
            <a:p>
              <a:endParaRPr/>
            </a:p>
          </p:txBody>
        </p:sp>
        <p:sp>
          <p:nvSpPr>
            <p:cNvPr id="320" name="object 442">
              <a:extLst>
                <a:ext uri="{FF2B5EF4-FFF2-40B4-BE49-F238E27FC236}">
                  <a16:creationId xmlns:a16="http://schemas.microsoft.com/office/drawing/2014/main" id="{E666540F-9D7D-4603-B77E-CA6403E28771}"/>
                </a:ext>
              </a:extLst>
            </p:cNvPr>
            <p:cNvSpPr/>
            <p:nvPr/>
          </p:nvSpPr>
          <p:spPr>
            <a:xfrm>
              <a:off x="834309" y="2240221"/>
              <a:ext cx="11361" cy="31075"/>
            </a:xfrm>
            <a:custGeom>
              <a:avLst/>
              <a:gdLst/>
              <a:ahLst/>
              <a:cxnLst/>
              <a:rect l="l" t="t" r="r" b="b"/>
              <a:pathLst>
                <a:path w="21590" h="59055">
                  <a:moveTo>
                    <a:pt x="21196" y="9626"/>
                  </a:moveTo>
                  <a:lnTo>
                    <a:pt x="13868" y="9626"/>
                  </a:lnTo>
                  <a:lnTo>
                    <a:pt x="13868" y="58902"/>
                  </a:lnTo>
                  <a:lnTo>
                    <a:pt x="21196" y="58902"/>
                  </a:lnTo>
                  <a:lnTo>
                    <a:pt x="21196" y="9626"/>
                  </a:lnTo>
                  <a:close/>
                </a:path>
                <a:path w="21590" h="59055">
                  <a:moveTo>
                    <a:pt x="21196" y="0"/>
                  </a:moveTo>
                  <a:lnTo>
                    <a:pt x="14757" y="0"/>
                  </a:lnTo>
                  <a:lnTo>
                    <a:pt x="0" y="15189"/>
                  </a:lnTo>
                  <a:lnTo>
                    <a:pt x="4419" y="19685"/>
                  </a:lnTo>
                  <a:lnTo>
                    <a:pt x="13868" y="9626"/>
                  </a:lnTo>
                  <a:lnTo>
                    <a:pt x="21196" y="9626"/>
                  </a:lnTo>
                  <a:lnTo>
                    <a:pt x="21196" y="0"/>
                  </a:lnTo>
                  <a:close/>
                </a:path>
              </a:pathLst>
            </a:custGeom>
            <a:solidFill>
              <a:srgbClr val="495B66"/>
            </a:solidFill>
          </p:spPr>
          <p:txBody>
            <a:bodyPr wrap="square" lIns="0" tIns="0" rIns="0" bIns="0" rtlCol="0"/>
            <a:lstStyle/>
            <a:p>
              <a:endParaRPr/>
            </a:p>
          </p:txBody>
        </p:sp>
        <p:sp>
          <p:nvSpPr>
            <p:cNvPr id="321" name="object 443">
              <a:extLst>
                <a:ext uri="{FF2B5EF4-FFF2-40B4-BE49-F238E27FC236}">
                  <a16:creationId xmlns:a16="http://schemas.microsoft.com/office/drawing/2014/main" id="{83B8E4C4-5932-4529-92E3-B4C3AA5C67BA}"/>
                </a:ext>
              </a:extLst>
            </p:cNvPr>
            <p:cNvSpPr/>
            <p:nvPr/>
          </p:nvSpPr>
          <p:spPr>
            <a:xfrm>
              <a:off x="851452" y="2239749"/>
              <a:ext cx="23724" cy="32078"/>
            </a:xfrm>
            <a:custGeom>
              <a:avLst/>
              <a:gdLst/>
              <a:ahLst/>
              <a:cxnLst/>
              <a:rect l="l" t="t" r="r" b="b"/>
              <a:pathLst>
                <a:path w="45084" h="60960">
                  <a:moveTo>
                    <a:pt x="22517" y="0"/>
                  </a:moveTo>
                  <a:lnTo>
                    <a:pt x="12178" y="2723"/>
                  </a:lnTo>
                  <a:lnTo>
                    <a:pt x="5195" y="9794"/>
                  </a:lnTo>
                  <a:lnTo>
                    <a:pt x="1244" y="19566"/>
                  </a:lnTo>
                  <a:lnTo>
                    <a:pt x="0" y="30391"/>
                  </a:lnTo>
                  <a:lnTo>
                    <a:pt x="1244" y="41184"/>
                  </a:lnTo>
                  <a:lnTo>
                    <a:pt x="5195" y="50987"/>
                  </a:lnTo>
                  <a:lnTo>
                    <a:pt x="12178" y="58108"/>
                  </a:lnTo>
                  <a:lnTo>
                    <a:pt x="22517" y="60858"/>
                  </a:lnTo>
                  <a:lnTo>
                    <a:pt x="32818" y="58108"/>
                  </a:lnTo>
                  <a:lnTo>
                    <a:pt x="36537" y="54317"/>
                  </a:lnTo>
                  <a:lnTo>
                    <a:pt x="22517" y="54317"/>
                  </a:lnTo>
                  <a:lnTo>
                    <a:pt x="15440" y="52231"/>
                  </a:lnTo>
                  <a:lnTo>
                    <a:pt x="10806" y="46759"/>
                  </a:lnTo>
                  <a:lnTo>
                    <a:pt x="8274" y="39085"/>
                  </a:lnTo>
                  <a:lnTo>
                    <a:pt x="7505" y="30391"/>
                  </a:lnTo>
                  <a:lnTo>
                    <a:pt x="8274" y="21708"/>
                  </a:lnTo>
                  <a:lnTo>
                    <a:pt x="10806" y="14060"/>
                  </a:lnTo>
                  <a:lnTo>
                    <a:pt x="15440" y="8615"/>
                  </a:lnTo>
                  <a:lnTo>
                    <a:pt x="22517" y="6540"/>
                  </a:lnTo>
                  <a:lnTo>
                    <a:pt x="36589" y="6540"/>
                  </a:lnTo>
                  <a:lnTo>
                    <a:pt x="32818" y="2723"/>
                  </a:lnTo>
                  <a:lnTo>
                    <a:pt x="22517" y="0"/>
                  </a:lnTo>
                  <a:close/>
                </a:path>
                <a:path w="45084" h="60960">
                  <a:moveTo>
                    <a:pt x="36589" y="6540"/>
                  </a:moveTo>
                  <a:lnTo>
                    <a:pt x="22517" y="6540"/>
                  </a:lnTo>
                  <a:lnTo>
                    <a:pt x="29593" y="8615"/>
                  </a:lnTo>
                  <a:lnTo>
                    <a:pt x="34228" y="14060"/>
                  </a:lnTo>
                  <a:lnTo>
                    <a:pt x="36759" y="21708"/>
                  </a:lnTo>
                  <a:lnTo>
                    <a:pt x="37528" y="30391"/>
                  </a:lnTo>
                  <a:lnTo>
                    <a:pt x="36759" y="39085"/>
                  </a:lnTo>
                  <a:lnTo>
                    <a:pt x="34228" y="46759"/>
                  </a:lnTo>
                  <a:lnTo>
                    <a:pt x="29593" y="52231"/>
                  </a:lnTo>
                  <a:lnTo>
                    <a:pt x="22517" y="54317"/>
                  </a:lnTo>
                  <a:lnTo>
                    <a:pt x="36537" y="54317"/>
                  </a:lnTo>
                  <a:lnTo>
                    <a:pt x="39804" y="50987"/>
                  </a:lnTo>
                  <a:lnTo>
                    <a:pt x="43776" y="41184"/>
                  </a:lnTo>
                  <a:lnTo>
                    <a:pt x="45034" y="30391"/>
                  </a:lnTo>
                  <a:lnTo>
                    <a:pt x="43776" y="19566"/>
                  </a:lnTo>
                  <a:lnTo>
                    <a:pt x="39804" y="9794"/>
                  </a:lnTo>
                  <a:lnTo>
                    <a:pt x="36589" y="6540"/>
                  </a:lnTo>
                  <a:close/>
                </a:path>
              </a:pathLst>
            </a:custGeom>
            <a:solidFill>
              <a:srgbClr val="495B66"/>
            </a:solidFill>
          </p:spPr>
          <p:txBody>
            <a:bodyPr wrap="square" lIns="0" tIns="0" rIns="0" bIns="0" rtlCol="0"/>
            <a:lstStyle/>
            <a:p>
              <a:endParaRPr/>
            </a:p>
          </p:txBody>
        </p:sp>
        <p:sp>
          <p:nvSpPr>
            <p:cNvPr id="322" name="object 444">
              <a:extLst>
                <a:ext uri="{FF2B5EF4-FFF2-40B4-BE49-F238E27FC236}">
                  <a16:creationId xmlns:a16="http://schemas.microsoft.com/office/drawing/2014/main" id="{10520AF0-150A-42C8-91A0-197D144F9E72}"/>
                </a:ext>
              </a:extLst>
            </p:cNvPr>
            <p:cNvSpPr/>
            <p:nvPr/>
          </p:nvSpPr>
          <p:spPr>
            <a:xfrm>
              <a:off x="377165" y="2171004"/>
              <a:ext cx="21385" cy="31743"/>
            </a:xfrm>
            <a:custGeom>
              <a:avLst/>
              <a:gdLst/>
              <a:ahLst/>
              <a:cxnLst/>
              <a:rect l="l" t="t" r="r" b="b"/>
              <a:pathLst>
                <a:path w="40639" h="60325">
                  <a:moveTo>
                    <a:pt x="35965" y="6540"/>
                  </a:moveTo>
                  <a:lnTo>
                    <a:pt x="26581" y="6540"/>
                  </a:lnTo>
                  <a:lnTo>
                    <a:pt x="32854" y="9715"/>
                  </a:lnTo>
                  <a:lnTo>
                    <a:pt x="32854" y="17310"/>
                  </a:lnTo>
                  <a:lnTo>
                    <a:pt x="30715" y="24975"/>
                  </a:lnTo>
                  <a:lnTo>
                    <a:pt x="24420" y="33177"/>
                  </a:lnTo>
                  <a:lnTo>
                    <a:pt x="14150" y="42586"/>
                  </a:lnTo>
                  <a:lnTo>
                    <a:pt x="88" y="53873"/>
                  </a:lnTo>
                  <a:lnTo>
                    <a:pt x="88" y="59791"/>
                  </a:lnTo>
                  <a:lnTo>
                    <a:pt x="40538" y="59791"/>
                  </a:lnTo>
                  <a:lnTo>
                    <a:pt x="40538" y="53263"/>
                  </a:lnTo>
                  <a:lnTo>
                    <a:pt x="11658" y="53263"/>
                  </a:lnTo>
                  <a:lnTo>
                    <a:pt x="23057" y="43854"/>
                  </a:lnTo>
                  <a:lnTo>
                    <a:pt x="32123" y="34920"/>
                  </a:lnTo>
                  <a:lnTo>
                    <a:pt x="38110" y="26169"/>
                  </a:lnTo>
                  <a:lnTo>
                    <a:pt x="40271" y="17310"/>
                  </a:lnTo>
                  <a:lnTo>
                    <a:pt x="38573" y="9715"/>
                  </a:lnTo>
                  <a:lnTo>
                    <a:pt x="38465" y="9537"/>
                  </a:lnTo>
                  <a:lnTo>
                    <a:pt x="35965" y="6540"/>
                  </a:lnTo>
                  <a:close/>
                </a:path>
                <a:path w="40639" h="60325">
                  <a:moveTo>
                    <a:pt x="20485" y="0"/>
                  </a:moveTo>
                  <a:lnTo>
                    <a:pt x="12192" y="0"/>
                  </a:lnTo>
                  <a:lnTo>
                    <a:pt x="4508" y="3276"/>
                  </a:lnTo>
                  <a:lnTo>
                    <a:pt x="0" y="9270"/>
                  </a:lnTo>
                  <a:lnTo>
                    <a:pt x="4508" y="13957"/>
                  </a:lnTo>
                  <a:lnTo>
                    <a:pt x="7950" y="9537"/>
                  </a:lnTo>
                  <a:lnTo>
                    <a:pt x="13423" y="6540"/>
                  </a:lnTo>
                  <a:lnTo>
                    <a:pt x="35965" y="6540"/>
                  </a:lnTo>
                  <a:lnTo>
                    <a:pt x="34055" y="4249"/>
                  </a:lnTo>
                  <a:lnTo>
                    <a:pt x="27712" y="1052"/>
                  </a:lnTo>
                  <a:lnTo>
                    <a:pt x="20485" y="0"/>
                  </a:lnTo>
                  <a:close/>
                </a:path>
              </a:pathLst>
            </a:custGeom>
            <a:solidFill>
              <a:srgbClr val="495B66"/>
            </a:solidFill>
          </p:spPr>
          <p:txBody>
            <a:bodyPr wrap="square" lIns="0" tIns="0" rIns="0" bIns="0" rtlCol="0"/>
            <a:lstStyle/>
            <a:p>
              <a:endParaRPr/>
            </a:p>
          </p:txBody>
        </p:sp>
        <p:sp>
          <p:nvSpPr>
            <p:cNvPr id="323" name="object 445">
              <a:extLst>
                <a:ext uri="{FF2B5EF4-FFF2-40B4-BE49-F238E27FC236}">
                  <a16:creationId xmlns:a16="http://schemas.microsoft.com/office/drawing/2014/main" id="{9FA6666A-0DBF-453E-A4D2-00612471F988}"/>
                </a:ext>
              </a:extLst>
            </p:cNvPr>
            <p:cNvSpPr/>
            <p:nvPr/>
          </p:nvSpPr>
          <p:spPr>
            <a:xfrm>
              <a:off x="405635" y="2171472"/>
              <a:ext cx="30407" cy="31075"/>
            </a:xfrm>
            <a:custGeom>
              <a:avLst/>
              <a:gdLst/>
              <a:ahLst/>
              <a:cxnLst/>
              <a:rect l="l" t="t" r="r" b="b"/>
              <a:pathLst>
                <a:path w="57785" h="59055">
                  <a:moveTo>
                    <a:pt x="10515" y="0"/>
                  </a:moveTo>
                  <a:lnTo>
                    <a:pt x="0" y="0"/>
                  </a:lnTo>
                  <a:lnTo>
                    <a:pt x="0" y="58902"/>
                  </a:lnTo>
                  <a:lnTo>
                    <a:pt x="7327" y="58902"/>
                  </a:lnTo>
                  <a:lnTo>
                    <a:pt x="7327" y="9359"/>
                  </a:lnTo>
                  <a:lnTo>
                    <a:pt x="14302" y="9359"/>
                  </a:lnTo>
                  <a:lnTo>
                    <a:pt x="10515" y="0"/>
                  </a:lnTo>
                  <a:close/>
                </a:path>
                <a:path w="57785" h="59055">
                  <a:moveTo>
                    <a:pt x="14302" y="9359"/>
                  </a:moveTo>
                  <a:lnTo>
                    <a:pt x="7327" y="9359"/>
                  </a:lnTo>
                  <a:lnTo>
                    <a:pt x="27381" y="58902"/>
                  </a:lnTo>
                  <a:lnTo>
                    <a:pt x="30378" y="58902"/>
                  </a:lnTo>
                  <a:lnTo>
                    <a:pt x="35823" y="45389"/>
                  </a:lnTo>
                  <a:lnTo>
                    <a:pt x="28879" y="45389"/>
                  </a:lnTo>
                  <a:lnTo>
                    <a:pt x="14302" y="9359"/>
                  </a:lnTo>
                  <a:close/>
                </a:path>
                <a:path w="57785" h="59055">
                  <a:moveTo>
                    <a:pt x="57670" y="9359"/>
                  </a:moveTo>
                  <a:lnTo>
                    <a:pt x="50342" y="9359"/>
                  </a:lnTo>
                  <a:lnTo>
                    <a:pt x="50342" y="58902"/>
                  </a:lnTo>
                  <a:lnTo>
                    <a:pt x="57670" y="58902"/>
                  </a:lnTo>
                  <a:lnTo>
                    <a:pt x="57670" y="9359"/>
                  </a:lnTo>
                  <a:close/>
                </a:path>
                <a:path w="57785" h="59055">
                  <a:moveTo>
                    <a:pt x="57670" y="0"/>
                  </a:moveTo>
                  <a:lnTo>
                    <a:pt x="47155" y="0"/>
                  </a:lnTo>
                  <a:lnTo>
                    <a:pt x="28879" y="45389"/>
                  </a:lnTo>
                  <a:lnTo>
                    <a:pt x="35823" y="45389"/>
                  </a:lnTo>
                  <a:lnTo>
                    <a:pt x="50342" y="9359"/>
                  </a:lnTo>
                  <a:lnTo>
                    <a:pt x="57670" y="9359"/>
                  </a:lnTo>
                  <a:lnTo>
                    <a:pt x="57670" y="0"/>
                  </a:lnTo>
                  <a:close/>
                </a:path>
              </a:pathLst>
            </a:custGeom>
            <a:solidFill>
              <a:srgbClr val="495B66"/>
            </a:solidFill>
          </p:spPr>
          <p:txBody>
            <a:bodyPr wrap="square" lIns="0" tIns="0" rIns="0" bIns="0" rtlCol="0"/>
            <a:lstStyle/>
            <a:p>
              <a:endParaRPr/>
            </a:p>
          </p:txBody>
        </p:sp>
        <p:sp>
          <p:nvSpPr>
            <p:cNvPr id="324" name="object 446">
              <a:extLst>
                <a:ext uri="{FF2B5EF4-FFF2-40B4-BE49-F238E27FC236}">
                  <a16:creationId xmlns:a16="http://schemas.microsoft.com/office/drawing/2014/main" id="{6369A401-0BD2-4A96-99CC-9D419DDDD0D0}"/>
                </a:ext>
              </a:extLst>
            </p:cNvPr>
            <p:cNvSpPr/>
            <p:nvPr/>
          </p:nvSpPr>
          <p:spPr>
            <a:xfrm>
              <a:off x="376887" y="1954855"/>
              <a:ext cx="23056" cy="31075"/>
            </a:xfrm>
            <a:custGeom>
              <a:avLst/>
              <a:gdLst/>
              <a:ahLst/>
              <a:cxnLst/>
              <a:rect l="l" t="t" r="r" b="b"/>
              <a:pathLst>
                <a:path w="43814" h="59055">
                  <a:moveTo>
                    <a:pt x="35318" y="43980"/>
                  </a:moveTo>
                  <a:lnTo>
                    <a:pt x="27990" y="43980"/>
                  </a:lnTo>
                  <a:lnTo>
                    <a:pt x="27990" y="58902"/>
                  </a:lnTo>
                  <a:lnTo>
                    <a:pt x="35318" y="58902"/>
                  </a:lnTo>
                  <a:lnTo>
                    <a:pt x="35318" y="43980"/>
                  </a:lnTo>
                  <a:close/>
                </a:path>
                <a:path w="43814" h="59055">
                  <a:moveTo>
                    <a:pt x="35318" y="0"/>
                  </a:moveTo>
                  <a:lnTo>
                    <a:pt x="25247" y="0"/>
                  </a:lnTo>
                  <a:lnTo>
                    <a:pt x="0" y="37884"/>
                  </a:lnTo>
                  <a:lnTo>
                    <a:pt x="0" y="43980"/>
                  </a:lnTo>
                  <a:lnTo>
                    <a:pt x="43624" y="43980"/>
                  </a:lnTo>
                  <a:lnTo>
                    <a:pt x="43624" y="37528"/>
                  </a:lnTo>
                  <a:lnTo>
                    <a:pt x="7327" y="37528"/>
                  </a:lnTo>
                  <a:lnTo>
                    <a:pt x="27990" y="6794"/>
                  </a:lnTo>
                  <a:lnTo>
                    <a:pt x="35318" y="6794"/>
                  </a:lnTo>
                  <a:lnTo>
                    <a:pt x="35318" y="0"/>
                  </a:lnTo>
                  <a:close/>
                </a:path>
                <a:path w="43814" h="59055">
                  <a:moveTo>
                    <a:pt x="35318" y="6794"/>
                  </a:moveTo>
                  <a:lnTo>
                    <a:pt x="27990" y="6794"/>
                  </a:lnTo>
                  <a:lnTo>
                    <a:pt x="27990" y="37528"/>
                  </a:lnTo>
                  <a:lnTo>
                    <a:pt x="35318" y="37528"/>
                  </a:lnTo>
                  <a:lnTo>
                    <a:pt x="35318" y="6794"/>
                  </a:lnTo>
                  <a:close/>
                </a:path>
              </a:pathLst>
            </a:custGeom>
            <a:solidFill>
              <a:srgbClr val="495B66"/>
            </a:solidFill>
          </p:spPr>
          <p:txBody>
            <a:bodyPr wrap="square" lIns="0" tIns="0" rIns="0" bIns="0" rtlCol="0"/>
            <a:lstStyle/>
            <a:p>
              <a:endParaRPr/>
            </a:p>
          </p:txBody>
        </p:sp>
        <p:sp>
          <p:nvSpPr>
            <p:cNvPr id="325" name="object 447">
              <a:extLst>
                <a:ext uri="{FF2B5EF4-FFF2-40B4-BE49-F238E27FC236}">
                  <a16:creationId xmlns:a16="http://schemas.microsoft.com/office/drawing/2014/main" id="{F4E42A95-581F-4B27-88D4-E101A2587591}"/>
                </a:ext>
              </a:extLst>
            </p:cNvPr>
            <p:cNvSpPr/>
            <p:nvPr/>
          </p:nvSpPr>
          <p:spPr>
            <a:xfrm>
              <a:off x="404935" y="1954855"/>
              <a:ext cx="30407" cy="31075"/>
            </a:xfrm>
            <a:custGeom>
              <a:avLst/>
              <a:gdLst/>
              <a:ahLst/>
              <a:cxnLst/>
              <a:rect l="l" t="t" r="r" b="b"/>
              <a:pathLst>
                <a:path w="57785" h="59055">
                  <a:moveTo>
                    <a:pt x="10515" y="0"/>
                  </a:moveTo>
                  <a:lnTo>
                    <a:pt x="0" y="0"/>
                  </a:lnTo>
                  <a:lnTo>
                    <a:pt x="0" y="58902"/>
                  </a:lnTo>
                  <a:lnTo>
                    <a:pt x="7327" y="58902"/>
                  </a:lnTo>
                  <a:lnTo>
                    <a:pt x="7327" y="9359"/>
                  </a:lnTo>
                  <a:lnTo>
                    <a:pt x="14302" y="9359"/>
                  </a:lnTo>
                  <a:lnTo>
                    <a:pt x="10515" y="0"/>
                  </a:lnTo>
                  <a:close/>
                </a:path>
                <a:path w="57785" h="59055">
                  <a:moveTo>
                    <a:pt x="14302" y="9359"/>
                  </a:moveTo>
                  <a:lnTo>
                    <a:pt x="7327" y="9359"/>
                  </a:lnTo>
                  <a:lnTo>
                    <a:pt x="27381" y="58902"/>
                  </a:lnTo>
                  <a:lnTo>
                    <a:pt x="30378" y="58902"/>
                  </a:lnTo>
                  <a:lnTo>
                    <a:pt x="35823" y="45389"/>
                  </a:lnTo>
                  <a:lnTo>
                    <a:pt x="28879" y="45389"/>
                  </a:lnTo>
                  <a:lnTo>
                    <a:pt x="14302" y="9359"/>
                  </a:lnTo>
                  <a:close/>
                </a:path>
                <a:path w="57785" h="59055">
                  <a:moveTo>
                    <a:pt x="57670" y="9359"/>
                  </a:moveTo>
                  <a:lnTo>
                    <a:pt x="50342" y="9359"/>
                  </a:lnTo>
                  <a:lnTo>
                    <a:pt x="50342" y="58902"/>
                  </a:lnTo>
                  <a:lnTo>
                    <a:pt x="57670" y="58902"/>
                  </a:lnTo>
                  <a:lnTo>
                    <a:pt x="57670" y="9359"/>
                  </a:lnTo>
                  <a:close/>
                </a:path>
                <a:path w="57785" h="59055">
                  <a:moveTo>
                    <a:pt x="57670" y="0"/>
                  </a:moveTo>
                  <a:lnTo>
                    <a:pt x="47155" y="0"/>
                  </a:lnTo>
                  <a:lnTo>
                    <a:pt x="28879" y="45389"/>
                  </a:lnTo>
                  <a:lnTo>
                    <a:pt x="35823" y="45389"/>
                  </a:lnTo>
                  <a:lnTo>
                    <a:pt x="50342" y="9359"/>
                  </a:lnTo>
                  <a:lnTo>
                    <a:pt x="57670" y="9359"/>
                  </a:lnTo>
                  <a:lnTo>
                    <a:pt x="57670" y="0"/>
                  </a:lnTo>
                  <a:close/>
                </a:path>
              </a:pathLst>
            </a:custGeom>
            <a:solidFill>
              <a:srgbClr val="495B66"/>
            </a:solidFill>
          </p:spPr>
          <p:txBody>
            <a:bodyPr wrap="square" lIns="0" tIns="0" rIns="0" bIns="0" rtlCol="0"/>
            <a:lstStyle/>
            <a:p>
              <a:endParaRPr/>
            </a:p>
          </p:txBody>
        </p:sp>
        <p:sp>
          <p:nvSpPr>
            <p:cNvPr id="326" name="object 448">
              <a:extLst>
                <a:ext uri="{FF2B5EF4-FFF2-40B4-BE49-F238E27FC236}">
                  <a16:creationId xmlns:a16="http://schemas.microsoft.com/office/drawing/2014/main" id="{D2B75873-AD5D-4B5F-B07F-6CC331914CAD}"/>
                </a:ext>
              </a:extLst>
            </p:cNvPr>
            <p:cNvSpPr/>
            <p:nvPr/>
          </p:nvSpPr>
          <p:spPr>
            <a:xfrm>
              <a:off x="377390" y="1725964"/>
              <a:ext cx="23056" cy="32078"/>
            </a:xfrm>
            <a:custGeom>
              <a:avLst/>
              <a:gdLst/>
              <a:ahLst/>
              <a:cxnLst/>
              <a:rect l="l" t="t" r="r" b="b"/>
              <a:pathLst>
                <a:path w="43814" h="60960">
                  <a:moveTo>
                    <a:pt x="31521" y="0"/>
                  </a:moveTo>
                  <a:lnTo>
                    <a:pt x="24015" y="0"/>
                  </a:lnTo>
                  <a:lnTo>
                    <a:pt x="13260" y="2512"/>
                  </a:lnTo>
                  <a:lnTo>
                    <a:pt x="5783" y="9232"/>
                  </a:lnTo>
                  <a:lnTo>
                    <a:pt x="1418" y="18934"/>
                  </a:lnTo>
                  <a:lnTo>
                    <a:pt x="0" y="30391"/>
                  </a:lnTo>
                  <a:lnTo>
                    <a:pt x="1238" y="41929"/>
                  </a:lnTo>
                  <a:lnTo>
                    <a:pt x="5200" y="51649"/>
                  </a:lnTo>
                  <a:lnTo>
                    <a:pt x="12258" y="58357"/>
                  </a:lnTo>
                  <a:lnTo>
                    <a:pt x="22783" y="60858"/>
                  </a:lnTo>
                  <a:lnTo>
                    <a:pt x="31399" y="59278"/>
                  </a:lnTo>
                  <a:lnTo>
                    <a:pt x="37871" y="55041"/>
                  </a:lnTo>
                  <a:lnTo>
                    <a:pt x="38351" y="54317"/>
                  </a:lnTo>
                  <a:lnTo>
                    <a:pt x="12179" y="54317"/>
                  </a:lnTo>
                  <a:lnTo>
                    <a:pt x="8305" y="45224"/>
                  </a:lnTo>
                  <a:lnTo>
                    <a:pt x="7683" y="37896"/>
                  </a:lnTo>
                  <a:lnTo>
                    <a:pt x="10858" y="32766"/>
                  </a:lnTo>
                  <a:lnTo>
                    <a:pt x="12092" y="31978"/>
                  </a:lnTo>
                  <a:lnTo>
                    <a:pt x="7416" y="31978"/>
                  </a:lnTo>
                  <a:lnTo>
                    <a:pt x="24015" y="6540"/>
                  </a:lnTo>
                  <a:lnTo>
                    <a:pt x="39816" y="6540"/>
                  </a:lnTo>
                  <a:lnTo>
                    <a:pt x="36652" y="2832"/>
                  </a:lnTo>
                  <a:lnTo>
                    <a:pt x="31521" y="0"/>
                  </a:lnTo>
                  <a:close/>
                </a:path>
                <a:path w="43814" h="60960">
                  <a:moveTo>
                    <a:pt x="38877" y="29159"/>
                  </a:moveTo>
                  <a:lnTo>
                    <a:pt x="29933" y="29159"/>
                  </a:lnTo>
                  <a:lnTo>
                    <a:pt x="35941" y="33210"/>
                  </a:lnTo>
                  <a:lnTo>
                    <a:pt x="35941" y="47434"/>
                  </a:lnTo>
                  <a:lnTo>
                    <a:pt x="31521" y="54317"/>
                  </a:lnTo>
                  <a:lnTo>
                    <a:pt x="38351" y="54317"/>
                  </a:lnTo>
                  <a:lnTo>
                    <a:pt x="41943" y="48899"/>
                  </a:lnTo>
                  <a:lnTo>
                    <a:pt x="43357" y="41605"/>
                  </a:lnTo>
                  <a:lnTo>
                    <a:pt x="41840" y="33372"/>
                  </a:lnTo>
                  <a:lnTo>
                    <a:pt x="38877" y="29159"/>
                  </a:lnTo>
                  <a:close/>
                </a:path>
                <a:path w="43814" h="60960">
                  <a:moveTo>
                    <a:pt x="24104" y="22796"/>
                  </a:moveTo>
                  <a:lnTo>
                    <a:pt x="16510" y="22796"/>
                  </a:lnTo>
                  <a:lnTo>
                    <a:pt x="9969" y="27914"/>
                  </a:lnTo>
                  <a:lnTo>
                    <a:pt x="7416" y="31978"/>
                  </a:lnTo>
                  <a:lnTo>
                    <a:pt x="12092" y="31978"/>
                  </a:lnTo>
                  <a:lnTo>
                    <a:pt x="16510" y="29159"/>
                  </a:lnTo>
                  <a:lnTo>
                    <a:pt x="38877" y="29159"/>
                  </a:lnTo>
                  <a:lnTo>
                    <a:pt x="37707" y="27495"/>
                  </a:lnTo>
                  <a:lnTo>
                    <a:pt x="31586" y="23970"/>
                  </a:lnTo>
                  <a:lnTo>
                    <a:pt x="24104" y="22796"/>
                  </a:lnTo>
                  <a:close/>
                </a:path>
                <a:path w="43814" h="60960">
                  <a:moveTo>
                    <a:pt x="39816" y="6540"/>
                  </a:moveTo>
                  <a:lnTo>
                    <a:pt x="30111" y="6540"/>
                  </a:lnTo>
                  <a:lnTo>
                    <a:pt x="33553" y="9017"/>
                  </a:lnTo>
                  <a:lnTo>
                    <a:pt x="36563" y="12547"/>
                  </a:lnTo>
                  <a:lnTo>
                    <a:pt x="40271" y="7073"/>
                  </a:lnTo>
                  <a:lnTo>
                    <a:pt x="39816" y="6540"/>
                  </a:lnTo>
                  <a:close/>
                </a:path>
              </a:pathLst>
            </a:custGeom>
            <a:solidFill>
              <a:srgbClr val="495B66"/>
            </a:solidFill>
          </p:spPr>
          <p:txBody>
            <a:bodyPr wrap="square" lIns="0" tIns="0" rIns="0" bIns="0" rtlCol="0"/>
            <a:lstStyle/>
            <a:p>
              <a:endParaRPr/>
            </a:p>
          </p:txBody>
        </p:sp>
        <p:sp>
          <p:nvSpPr>
            <p:cNvPr id="327" name="object 449">
              <a:extLst>
                <a:ext uri="{FF2B5EF4-FFF2-40B4-BE49-F238E27FC236}">
                  <a16:creationId xmlns:a16="http://schemas.microsoft.com/office/drawing/2014/main" id="{C70A0168-DA3A-4EBB-AFB7-58750EF42E3B}"/>
                </a:ext>
              </a:extLst>
            </p:cNvPr>
            <p:cNvSpPr/>
            <p:nvPr/>
          </p:nvSpPr>
          <p:spPr>
            <a:xfrm>
              <a:off x="406089" y="1726433"/>
              <a:ext cx="30407" cy="31075"/>
            </a:xfrm>
            <a:custGeom>
              <a:avLst/>
              <a:gdLst/>
              <a:ahLst/>
              <a:cxnLst/>
              <a:rect l="l" t="t" r="r" b="b"/>
              <a:pathLst>
                <a:path w="57785" h="59055">
                  <a:moveTo>
                    <a:pt x="10515" y="0"/>
                  </a:moveTo>
                  <a:lnTo>
                    <a:pt x="0" y="0"/>
                  </a:lnTo>
                  <a:lnTo>
                    <a:pt x="0" y="58902"/>
                  </a:lnTo>
                  <a:lnTo>
                    <a:pt x="7327" y="58902"/>
                  </a:lnTo>
                  <a:lnTo>
                    <a:pt x="7327" y="9359"/>
                  </a:lnTo>
                  <a:lnTo>
                    <a:pt x="14302" y="9359"/>
                  </a:lnTo>
                  <a:lnTo>
                    <a:pt x="10515" y="0"/>
                  </a:lnTo>
                  <a:close/>
                </a:path>
                <a:path w="57785" h="59055">
                  <a:moveTo>
                    <a:pt x="14302" y="9359"/>
                  </a:moveTo>
                  <a:lnTo>
                    <a:pt x="7327" y="9359"/>
                  </a:lnTo>
                  <a:lnTo>
                    <a:pt x="27381" y="58902"/>
                  </a:lnTo>
                  <a:lnTo>
                    <a:pt x="30378" y="58902"/>
                  </a:lnTo>
                  <a:lnTo>
                    <a:pt x="35823" y="45389"/>
                  </a:lnTo>
                  <a:lnTo>
                    <a:pt x="28879" y="45389"/>
                  </a:lnTo>
                  <a:lnTo>
                    <a:pt x="14302" y="9359"/>
                  </a:lnTo>
                  <a:close/>
                </a:path>
                <a:path w="57785" h="59055">
                  <a:moveTo>
                    <a:pt x="57670" y="9359"/>
                  </a:moveTo>
                  <a:lnTo>
                    <a:pt x="50342" y="9359"/>
                  </a:lnTo>
                  <a:lnTo>
                    <a:pt x="50342" y="58902"/>
                  </a:lnTo>
                  <a:lnTo>
                    <a:pt x="57670" y="58902"/>
                  </a:lnTo>
                  <a:lnTo>
                    <a:pt x="57670" y="9359"/>
                  </a:lnTo>
                  <a:close/>
                </a:path>
                <a:path w="57785" h="59055">
                  <a:moveTo>
                    <a:pt x="57670" y="0"/>
                  </a:moveTo>
                  <a:lnTo>
                    <a:pt x="47155" y="0"/>
                  </a:lnTo>
                  <a:lnTo>
                    <a:pt x="28879" y="45389"/>
                  </a:lnTo>
                  <a:lnTo>
                    <a:pt x="35823" y="45389"/>
                  </a:lnTo>
                  <a:lnTo>
                    <a:pt x="50342" y="9359"/>
                  </a:lnTo>
                  <a:lnTo>
                    <a:pt x="57670" y="9359"/>
                  </a:lnTo>
                  <a:lnTo>
                    <a:pt x="57670" y="0"/>
                  </a:lnTo>
                  <a:close/>
                </a:path>
              </a:pathLst>
            </a:custGeom>
            <a:solidFill>
              <a:srgbClr val="495B66"/>
            </a:solidFill>
          </p:spPr>
          <p:txBody>
            <a:bodyPr wrap="square" lIns="0" tIns="0" rIns="0" bIns="0" rtlCol="0"/>
            <a:lstStyle/>
            <a:p>
              <a:endParaRPr/>
            </a:p>
          </p:txBody>
        </p:sp>
        <p:sp>
          <p:nvSpPr>
            <p:cNvPr id="328" name="object 450">
              <a:extLst>
                <a:ext uri="{FF2B5EF4-FFF2-40B4-BE49-F238E27FC236}">
                  <a16:creationId xmlns:a16="http://schemas.microsoft.com/office/drawing/2014/main" id="{FECE5433-9D62-4454-BE5C-02737AA4EE3D}"/>
                </a:ext>
              </a:extLst>
            </p:cNvPr>
            <p:cNvSpPr/>
            <p:nvPr/>
          </p:nvSpPr>
          <p:spPr>
            <a:xfrm>
              <a:off x="497101" y="1746357"/>
              <a:ext cx="650238" cy="6683"/>
            </a:xfrm>
            <a:custGeom>
              <a:avLst/>
              <a:gdLst/>
              <a:ahLst/>
              <a:cxnLst/>
              <a:rect l="l" t="t" r="r" b="b"/>
              <a:pathLst>
                <a:path w="1235709" h="12700">
                  <a:moveTo>
                    <a:pt x="25222" y="0"/>
                  </a:moveTo>
                  <a:lnTo>
                    <a:pt x="0" y="0"/>
                  </a:lnTo>
                  <a:lnTo>
                    <a:pt x="0" y="12598"/>
                  </a:lnTo>
                  <a:lnTo>
                    <a:pt x="25222" y="12598"/>
                  </a:lnTo>
                  <a:lnTo>
                    <a:pt x="25222" y="0"/>
                  </a:lnTo>
                  <a:close/>
                </a:path>
                <a:path w="1235709" h="12700">
                  <a:moveTo>
                    <a:pt x="100876" y="0"/>
                  </a:moveTo>
                  <a:lnTo>
                    <a:pt x="75653" y="0"/>
                  </a:lnTo>
                  <a:lnTo>
                    <a:pt x="75653" y="12598"/>
                  </a:lnTo>
                  <a:lnTo>
                    <a:pt x="100876" y="12598"/>
                  </a:lnTo>
                  <a:lnTo>
                    <a:pt x="100876" y="0"/>
                  </a:lnTo>
                  <a:close/>
                </a:path>
                <a:path w="1235709" h="12700">
                  <a:moveTo>
                    <a:pt x="176529" y="0"/>
                  </a:moveTo>
                  <a:lnTo>
                    <a:pt x="151320" y="0"/>
                  </a:lnTo>
                  <a:lnTo>
                    <a:pt x="151320" y="12598"/>
                  </a:lnTo>
                  <a:lnTo>
                    <a:pt x="176529" y="12598"/>
                  </a:lnTo>
                  <a:lnTo>
                    <a:pt x="176529" y="0"/>
                  </a:lnTo>
                  <a:close/>
                </a:path>
                <a:path w="1235709" h="12700">
                  <a:moveTo>
                    <a:pt x="252183" y="0"/>
                  </a:moveTo>
                  <a:lnTo>
                    <a:pt x="226974" y="0"/>
                  </a:lnTo>
                  <a:lnTo>
                    <a:pt x="226974" y="12598"/>
                  </a:lnTo>
                  <a:lnTo>
                    <a:pt x="252183" y="12598"/>
                  </a:lnTo>
                  <a:lnTo>
                    <a:pt x="252183" y="0"/>
                  </a:lnTo>
                  <a:close/>
                </a:path>
                <a:path w="1235709" h="12700">
                  <a:moveTo>
                    <a:pt x="327837" y="0"/>
                  </a:moveTo>
                  <a:lnTo>
                    <a:pt x="302628" y="0"/>
                  </a:lnTo>
                  <a:lnTo>
                    <a:pt x="302628" y="12598"/>
                  </a:lnTo>
                  <a:lnTo>
                    <a:pt x="327837" y="12598"/>
                  </a:lnTo>
                  <a:lnTo>
                    <a:pt x="327837" y="0"/>
                  </a:lnTo>
                  <a:close/>
                </a:path>
                <a:path w="1235709" h="12700">
                  <a:moveTo>
                    <a:pt x="403491" y="0"/>
                  </a:moveTo>
                  <a:lnTo>
                    <a:pt x="378282" y="0"/>
                  </a:lnTo>
                  <a:lnTo>
                    <a:pt x="378282" y="12598"/>
                  </a:lnTo>
                  <a:lnTo>
                    <a:pt x="403491" y="12598"/>
                  </a:lnTo>
                  <a:lnTo>
                    <a:pt x="403491" y="0"/>
                  </a:lnTo>
                  <a:close/>
                </a:path>
                <a:path w="1235709" h="12700">
                  <a:moveTo>
                    <a:pt x="479158" y="0"/>
                  </a:moveTo>
                  <a:lnTo>
                    <a:pt x="453936" y="0"/>
                  </a:lnTo>
                  <a:lnTo>
                    <a:pt x="453936" y="12598"/>
                  </a:lnTo>
                  <a:lnTo>
                    <a:pt x="479158" y="12598"/>
                  </a:lnTo>
                  <a:lnTo>
                    <a:pt x="479158" y="0"/>
                  </a:lnTo>
                  <a:close/>
                </a:path>
                <a:path w="1235709" h="12700">
                  <a:moveTo>
                    <a:pt x="554812" y="0"/>
                  </a:moveTo>
                  <a:lnTo>
                    <a:pt x="529589" y="0"/>
                  </a:lnTo>
                  <a:lnTo>
                    <a:pt x="529589" y="12598"/>
                  </a:lnTo>
                  <a:lnTo>
                    <a:pt x="554812" y="12598"/>
                  </a:lnTo>
                  <a:lnTo>
                    <a:pt x="554812" y="0"/>
                  </a:lnTo>
                  <a:close/>
                </a:path>
                <a:path w="1235709" h="12700">
                  <a:moveTo>
                    <a:pt x="630466" y="0"/>
                  </a:moveTo>
                  <a:lnTo>
                    <a:pt x="605243" y="0"/>
                  </a:lnTo>
                  <a:lnTo>
                    <a:pt x="605243" y="12598"/>
                  </a:lnTo>
                  <a:lnTo>
                    <a:pt x="630466" y="12598"/>
                  </a:lnTo>
                  <a:lnTo>
                    <a:pt x="630466" y="0"/>
                  </a:lnTo>
                  <a:close/>
                </a:path>
                <a:path w="1235709" h="12700">
                  <a:moveTo>
                    <a:pt x="706120" y="0"/>
                  </a:moveTo>
                  <a:lnTo>
                    <a:pt x="680897" y="0"/>
                  </a:lnTo>
                  <a:lnTo>
                    <a:pt x="680897" y="12598"/>
                  </a:lnTo>
                  <a:lnTo>
                    <a:pt x="706120" y="12598"/>
                  </a:lnTo>
                  <a:lnTo>
                    <a:pt x="706120" y="0"/>
                  </a:lnTo>
                  <a:close/>
                </a:path>
                <a:path w="1235709" h="12700">
                  <a:moveTo>
                    <a:pt x="781773" y="0"/>
                  </a:moveTo>
                  <a:lnTo>
                    <a:pt x="756551" y="0"/>
                  </a:lnTo>
                  <a:lnTo>
                    <a:pt x="756551" y="12598"/>
                  </a:lnTo>
                  <a:lnTo>
                    <a:pt x="781773" y="12598"/>
                  </a:lnTo>
                  <a:lnTo>
                    <a:pt x="781773" y="0"/>
                  </a:lnTo>
                  <a:close/>
                </a:path>
                <a:path w="1235709" h="12700">
                  <a:moveTo>
                    <a:pt x="857427" y="0"/>
                  </a:moveTo>
                  <a:lnTo>
                    <a:pt x="832205" y="0"/>
                  </a:lnTo>
                  <a:lnTo>
                    <a:pt x="832205" y="12598"/>
                  </a:lnTo>
                  <a:lnTo>
                    <a:pt x="857427" y="12598"/>
                  </a:lnTo>
                  <a:lnTo>
                    <a:pt x="857427" y="0"/>
                  </a:lnTo>
                  <a:close/>
                </a:path>
                <a:path w="1235709" h="12700">
                  <a:moveTo>
                    <a:pt x="933094" y="0"/>
                  </a:moveTo>
                  <a:lnTo>
                    <a:pt x="907872" y="0"/>
                  </a:lnTo>
                  <a:lnTo>
                    <a:pt x="907872" y="12598"/>
                  </a:lnTo>
                  <a:lnTo>
                    <a:pt x="933094" y="12598"/>
                  </a:lnTo>
                  <a:lnTo>
                    <a:pt x="933094" y="0"/>
                  </a:lnTo>
                  <a:close/>
                </a:path>
                <a:path w="1235709" h="12700">
                  <a:moveTo>
                    <a:pt x="1008735" y="0"/>
                  </a:moveTo>
                  <a:lnTo>
                    <a:pt x="983526" y="0"/>
                  </a:lnTo>
                  <a:lnTo>
                    <a:pt x="983526" y="12598"/>
                  </a:lnTo>
                  <a:lnTo>
                    <a:pt x="1008735" y="12598"/>
                  </a:lnTo>
                  <a:lnTo>
                    <a:pt x="1008735" y="0"/>
                  </a:lnTo>
                  <a:close/>
                </a:path>
                <a:path w="1235709" h="12700">
                  <a:moveTo>
                    <a:pt x="1084389" y="0"/>
                  </a:moveTo>
                  <a:lnTo>
                    <a:pt x="1059179" y="0"/>
                  </a:lnTo>
                  <a:lnTo>
                    <a:pt x="1059179" y="12598"/>
                  </a:lnTo>
                  <a:lnTo>
                    <a:pt x="1084389" y="12598"/>
                  </a:lnTo>
                  <a:lnTo>
                    <a:pt x="1084389" y="0"/>
                  </a:lnTo>
                  <a:close/>
                </a:path>
                <a:path w="1235709" h="12700">
                  <a:moveTo>
                    <a:pt x="1160043" y="0"/>
                  </a:moveTo>
                  <a:lnTo>
                    <a:pt x="1134833" y="0"/>
                  </a:lnTo>
                  <a:lnTo>
                    <a:pt x="1134833" y="12598"/>
                  </a:lnTo>
                  <a:lnTo>
                    <a:pt x="1160043" y="12598"/>
                  </a:lnTo>
                  <a:lnTo>
                    <a:pt x="1160043" y="0"/>
                  </a:lnTo>
                  <a:close/>
                </a:path>
                <a:path w="1235709" h="12700">
                  <a:moveTo>
                    <a:pt x="1230938" y="0"/>
                  </a:moveTo>
                  <a:lnTo>
                    <a:pt x="1210500" y="0"/>
                  </a:lnTo>
                  <a:lnTo>
                    <a:pt x="1210500" y="12598"/>
                  </a:lnTo>
                  <a:lnTo>
                    <a:pt x="1235709" y="12598"/>
                  </a:lnTo>
                  <a:lnTo>
                    <a:pt x="1235709" y="11692"/>
                  </a:lnTo>
                  <a:lnTo>
                    <a:pt x="1230938" y="0"/>
                  </a:lnTo>
                  <a:close/>
                </a:path>
              </a:pathLst>
            </a:custGeom>
            <a:solidFill>
              <a:srgbClr val="DBDDE0"/>
            </a:solidFill>
          </p:spPr>
          <p:txBody>
            <a:bodyPr wrap="square" lIns="0" tIns="0" rIns="0" bIns="0" rtlCol="0"/>
            <a:lstStyle/>
            <a:p>
              <a:endParaRPr/>
            </a:p>
          </p:txBody>
        </p:sp>
        <p:sp>
          <p:nvSpPr>
            <p:cNvPr id="329" name="object 451">
              <a:extLst>
                <a:ext uri="{FF2B5EF4-FFF2-40B4-BE49-F238E27FC236}">
                  <a16:creationId xmlns:a16="http://schemas.microsoft.com/office/drawing/2014/main" id="{13A6735B-8B40-416D-8CCE-4A6812BA3E04}"/>
                </a:ext>
              </a:extLst>
            </p:cNvPr>
            <p:cNvSpPr/>
            <p:nvPr/>
          </p:nvSpPr>
          <p:spPr>
            <a:xfrm>
              <a:off x="848757" y="2157731"/>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30" name="object 452">
              <a:extLst>
                <a:ext uri="{FF2B5EF4-FFF2-40B4-BE49-F238E27FC236}">
                  <a16:creationId xmlns:a16="http://schemas.microsoft.com/office/drawing/2014/main" id="{0E5450B3-8478-4905-AC73-908A747846DC}"/>
                </a:ext>
              </a:extLst>
            </p:cNvPr>
            <p:cNvSpPr/>
            <p:nvPr/>
          </p:nvSpPr>
          <p:spPr>
            <a:xfrm>
              <a:off x="848757" y="2117921"/>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31" name="object 453">
              <a:extLst>
                <a:ext uri="{FF2B5EF4-FFF2-40B4-BE49-F238E27FC236}">
                  <a16:creationId xmlns:a16="http://schemas.microsoft.com/office/drawing/2014/main" id="{6CB5DD9F-F33D-4D94-8EC9-0464D56CE506}"/>
                </a:ext>
              </a:extLst>
            </p:cNvPr>
            <p:cNvSpPr/>
            <p:nvPr/>
          </p:nvSpPr>
          <p:spPr>
            <a:xfrm>
              <a:off x="848757" y="2078112"/>
              <a:ext cx="6683" cy="13366"/>
            </a:xfrm>
            <a:custGeom>
              <a:avLst/>
              <a:gdLst/>
              <a:ahLst/>
              <a:cxnLst/>
              <a:rect l="l" t="t" r="r" b="b"/>
              <a:pathLst>
                <a:path w="12700" h="25400">
                  <a:moveTo>
                    <a:pt x="12611" y="0"/>
                  </a:moveTo>
                  <a:lnTo>
                    <a:pt x="0" y="0"/>
                  </a:lnTo>
                  <a:lnTo>
                    <a:pt x="0" y="25209"/>
                  </a:lnTo>
                  <a:lnTo>
                    <a:pt x="12611" y="25209"/>
                  </a:lnTo>
                  <a:lnTo>
                    <a:pt x="12611" y="0"/>
                  </a:lnTo>
                  <a:close/>
                </a:path>
              </a:pathLst>
            </a:custGeom>
            <a:solidFill>
              <a:srgbClr val="DBDDE0"/>
            </a:solidFill>
          </p:spPr>
          <p:txBody>
            <a:bodyPr wrap="square" lIns="0" tIns="0" rIns="0" bIns="0" rtlCol="0"/>
            <a:lstStyle/>
            <a:p>
              <a:endParaRPr/>
            </a:p>
          </p:txBody>
        </p:sp>
        <p:sp>
          <p:nvSpPr>
            <p:cNvPr id="332" name="object 454">
              <a:extLst>
                <a:ext uri="{FF2B5EF4-FFF2-40B4-BE49-F238E27FC236}">
                  <a16:creationId xmlns:a16="http://schemas.microsoft.com/office/drawing/2014/main" id="{3F899ED7-732D-4C9C-AF48-DF6949C3A5D7}"/>
                </a:ext>
              </a:extLst>
            </p:cNvPr>
            <p:cNvSpPr/>
            <p:nvPr/>
          </p:nvSpPr>
          <p:spPr>
            <a:xfrm>
              <a:off x="848757" y="2038302"/>
              <a:ext cx="6683" cy="13366"/>
            </a:xfrm>
            <a:custGeom>
              <a:avLst/>
              <a:gdLst/>
              <a:ahLst/>
              <a:cxnLst/>
              <a:rect l="l" t="t" r="r" b="b"/>
              <a:pathLst>
                <a:path w="12700" h="25400">
                  <a:moveTo>
                    <a:pt x="12611" y="0"/>
                  </a:moveTo>
                  <a:lnTo>
                    <a:pt x="0" y="0"/>
                  </a:lnTo>
                  <a:lnTo>
                    <a:pt x="0" y="25209"/>
                  </a:lnTo>
                  <a:lnTo>
                    <a:pt x="12611" y="25209"/>
                  </a:lnTo>
                  <a:lnTo>
                    <a:pt x="12611" y="0"/>
                  </a:lnTo>
                  <a:close/>
                </a:path>
              </a:pathLst>
            </a:custGeom>
            <a:solidFill>
              <a:srgbClr val="DBDDE0"/>
            </a:solidFill>
          </p:spPr>
          <p:txBody>
            <a:bodyPr wrap="square" lIns="0" tIns="0" rIns="0" bIns="0" rtlCol="0"/>
            <a:lstStyle/>
            <a:p>
              <a:endParaRPr/>
            </a:p>
          </p:txBody>
        </p:sp>
        <p:sp>
          <p:nvSpPr>
            <p:cNvPr id="333" name="object 455">
              <a:extLst>
                <a:ext uri="{FF2B5EF4-FFF2-40B4-BE49-F238E27FC236}">
                  <a16:creationId xmlns:a16="http://schemas.microsoft.com/office/drawing/2014/main" id="{F242A5AE-4762-415F-BA8C-232E89CE9856}"/>
                </a:ext>
              </a:extLst>
            </p:cNvPr>
            <p:cNvSpPr/>
            <p:nvPr/>
          </p:nvSpPr>
          <p:spPr>
            <a:xfrm>
              <a:off x="848757" y="1998492"/>
              <a:ext cx="6683" cy="13366"/>
            </a:xfrm>
            <a:custGeom>
              <a:avLst/>
              <a:gdLst/>
              <a:ahLst/>
              <a:cxnLst/>
              <a:rect l="l" t="t" r="r" b="b"/>
              <a:pathLst>
                <a:path w="12700" h="25400">
                  <a:moveTo>
                    <a:pt x="12611" y="0"/>
                  </a:moveTo>
                  <a:lnTo>
                    <a:pt x="0" y="0"/>
                  </a:lnTo>
                  <a:lnTo>
                    <a:pt x="0" y="25209"/>
                  </a:lnTo>
                  <a:lnTo>
                    <a:pt x="12611" y="25209"/>
                  </a:lnTo>
                  <a:lnTo>
                    <a:pt x="12611" y="0"/>
                  </a:lnTo>
                  <a:close/>
                </a:path>
              </a:pathLst>
            </a:custGeom>
            <a:solidFill>
              <a:srgbClr val="DBDDE0"/>
            </a:solidFill>
          </p:spPr>
          <p:txBody>
            <a:bodyPr wrap="square" lIns="0" tIns="0" rIns="0" bIns="0" rtlCol="0"/>
            <a:lstStyle/>
            <a:p>
              <a:endParaRPr/>
            </a:p>
          </p:txBody>
        </p:sp>
        <p:sp>
          <p:nvSpPr>
            <p:cNvPr id="334" name="object 456">
              <a:extLst>
                <a:ext uri="{FF2B5EF4-FFF2-40B4-BE49-F238E27FC236}">
                  <a16:creationId xmlns:a16="http://schemas.microsoft.com/office/drawing/2014/main" id="{BFCF19A1-B506-4D5A-B620-1955CC068A4B}"/>
                </a:ext>
              </a:extLst>
            </p:cNvPr>
            <p:cNvSpPr/>
            <p:nvPr/>
          </p:nvSpPr>
          <p:spPr>
            <a:xfrm>
              <a:off x="848757" y="1958683"/>
              <a:ext cx="6683" cy="13366"/>
            </a:xfrm>
            <a:custGeom>
              <a:avLst/>
              <a:gdLst/>
              <a:ahLst/>
              <a:cxnLst/>
              <a:rect l="l" t="t" r="r" b="b"/>
              <a:pathLst>
                <a:path w="12700" h="25400">
                  <a:moveTo>
                    <a:pt x="12611" y="0"/>
                  </a:moveTo>
                  <a:lnTo>
                    <a:pt x="0" y="0"/>
                  </a:lnTo>
                  <a:lnTo>
                    <a:pt x="0" y="25209"/>
                  </a:lnTo>
                  <a:lnTo>
                    <a:pt x="12611" y="25209"/>
                  </a:lnTo>
                  <a:lnTo>
                    <a:pt x="12611" y="0"/>
                  </a:lnTo>
                  <a:close/>
                </a:path>
              </a:pathLst>
            </a:custGeom>
            <a:solidFill>
              <a:srgbClr val="DBDDE0"/>
            </a:solidFill>
          </p:spPr>
          <p:txBody>
            <a:bodyPr wrap="square" lIns="0" tIns="0" rIns="0" bIns="0" rtlCol="0"/>
            <a:lstStyle/>
            <a:p>
              <a:endParaRPr/>
            </a:p>
          </p:txBody>
        </p:sp>
        <p:sp>
          <p:nvSpPr>
            <p:cNvPr id="335" name="object 457">
              <a:extLst>
                <a:ext uri="{FF2B5EF4-FFF2-40B4-BE49-F238E27FC236}">
                  <a16:creationId xmlns:a16="http://schemas.microsoft.com/office/drawing/2014/main" id="{BA875E83-3278-498A-97E4-C66B92350D4A}"/>
                </a:ext>
              </a:extLst>
            </p:cNvPr>
            <p:cNvSpPr/>
            <p:nvPr/>
          </p:nvSpPr>
          <p:spPr>
            <a:xfrm>
              <a:off x="848757" y="1918867"/>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36" name="object 458">
              <a:extLst>
                <a:ext uri="{FF2B5EF4-FFF2-40B4-BE49-F238E27FC236}">
                  <a16:creationId xmlns:a16="http://schemas.microsoft.com/office/drawing/2014/main" id="{36D58CA8-CF0A-447B-B300-5E443DCFE5A5}"/>
                </a:ext>
              </a:extLst>
            </p:cNvPr>
            <p:cNvSpPr/>
            <p:nvPr/>
          </p:nvSpPr>
          <p:spPr>
            <a:xfrm>
              <a:off x="848757" y="1879057"/>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37" name="object 459">
              <a:extLst>
                <a:ext uri="{FF2B5EF4-FFF2-40B4-BE49-F238E27FC236}">
                  <a16:creationId xmlns:a16="http://schemas.microsoft.com/office/drawing/2014/main" id="{801E4C6D-2DE0-4619-98A8-1D5756FB0E43}"/>
                </a:ext>
              </a:extLst>
            </p:cNvPr>
            <p:cNvSpPr/>
            <p:nvPr/>
          </p:nvSpPr>
          <p:spPr>
            <a:xfrm>
              <a:off x="848757" y="1839248"/>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38" name="object 460">
              <a:extLst>
                <a:ext uri="{FF2B5EF4-FFF2-40B4-BE49-F238E27FC236}">
                  <a16:creationId xmlns:a16="http://schemas.microsoft.com/office/drawing/2014/main" id="{F80695D3-82FE-453D-A7A7-D3F062E79081}"/>
                </a:ext>
              </a:extLst>
            </p:cNvPr>
            <p:cNvSpPr/>
            <p:nvPr/>
          </p:nvSpPr>
          <p:spPr>
            <a:xfrm>
              <a:off x="848757" y="1799438"/>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39" name="object 461">
              <a:extLst>
                <a:ext uri="{FF2B5EF4-FFF2-40B4-BE49-F238E27FC236}">
                  <a16:creationId xmlns:a16="http://schemas.microsoft.com/office/drawing/2014/main" id="{B185F678-7A18-49DC-A452-28B70967AEC6}"/>
                </a:ext>
              </a:extLst>
            </p:cNvPr>
            <p:cNvSpPr/>
            <p:nvPr/>
          </p:nvSpPr>
          <p:spPr>
            <a:xfrm>
              <a:off x="848757" y="1759629"/>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40" name="object 462">
              <a:extLst>
                <a:ext uri="{FF2B5EF4-FFF2-40B4-BE49-F238E27FC236}">
                  <a16:creationId xmlns:a16="http://schemas.microsoft.com/office/drawing/2014/main" id="{001252A7-7DED-4E98-9475-21998FC9511D}"/>
                </a:ext>
              </a:extLst>
            </p:cNvPr>
            <p:cNvSpPr/>
            <p:nvPr/>
          </p:nvSpPr>
          <p:spPr>
            <a:xfrm>
              <a:off x="848757" y="1719819"/>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41" name="object 463">
              <a:extLst>
                <a:ext uri="{FF2B5EF4-FFF2-40B4-BE49-F238E27FC236}">
                  <a16:creationId xmlns:a16="http://schemas.microsoft.com/office/drawing/2014/main" id="{070677C5-DA87-4DCD-BE2B-CDAAB42F5C75}"/>
                </a:ext>
              </a:extLst>
            </p:cNvPr>
            <p:cNvSpPr/>
            <p:nvPr/>
          </p:nvSpPr>
          <p:spPr>
            <a:xfrm>
              <a:off x="848757" y="1680009"/>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42" name="object 464">
              <a:extLst>
                <a:ext uri="{FF2B5EF4-FFF2-40B4-BE49-F238E27FC236}">
                  <a16:creationId xmlns:a16="http://schemas.microsoft.com/office/drawing/2014/main" id="{5A4001C2-0DA3-49D0-892E-B1EC51CB974B}"/>
                </a:ext>
              </a:extLst>
            </p:cNvPr>
            <p:cNvSpPr/>
            <p:nvPr/>
          </p:nvSpPr>
          <p:spPr>
            <a:xfrm>
              <a:off x="848757" y="1640194"/>
              <a:ext cx="6683" cy="13366"/>
            </a:xfrm>
            <a:custGeom>
              <a:avLst/>
              <a:gdLst/>
              <a:ahLst/>
              <a:cxnLst/>
              <a:rect l="l" t="t" r="r" b="b"/>
              <a:pathLst>
                <a:path w="12700" h="25400">
                  <a:moveTo>
                    <a:pt x="12611" y="0"/>
                  </a:moveTo>
                  <a:lnTo>
                    <a:pt x="0" y="0"/>
                  </a:lnTo>
                  <a:lnTo>
                    <a:pt x="0" y="25222"/>
                  </a:lnTo>
                  <a:lnTo>
                    <a:pt x="12611" y="25222"/>
                  </a:lnTo>
                  <a:lnTo>
                    <a:pt x="12611" y="0"/>
                  </a:lnTo>
                  <a:close/>
                </a:path>
              </a:pathLst>
            </a:custGeom>
            <a:solidFill>
              <a:srgbClr val="DBDDE0"/>
            </a:solidFill>
          </p:spPr>
          <p:txBody>
            <a:bodyPr wrap="square" lIns="0" tIns="0" rIns="0" bIns="0" rtlCol="0"/>
            <a:lstStyle/>
            <a:p>
              <a:endParaRPr/>
            </a:p>
          </p:txBody>
        </p:sp>
        <p:sp>
          <p:nvSpPr>
            <p:cNvPr id="343" name="object 465">
              <a:extLst>
                <a:ext uri="{FF2B5EF4-FFF2-40B4-BE49-F238E27FC236}">
                  <a16:creationId xmlns:a16="http://schemas.microsoft.com/office/drawing/2014/main" id="{D6963EC0-6F95-4B08-8CF1-6D7492C0D925}"/>
                </a:ext>
              </a:extLst>
            </p:cNvPr>
            <p:cNvSpPr/>
            <p:nvPr/>
          </p:nvSpPr>
          <p:spPr>
            <a:xfrm>
              <a:off x="848757" y="1600391"/>
              <a:ext cx="6683" cy="13366"/>
            </a:xfrm>
            <a:custGeom>
              <a:avLst/>
              <a:gdLst/>
              <a:ahLst/>
              <a:cxnLst/>
              <a:rect l="l" t="t" r="r" b="b"/>
              <a:pathLst>
                <a:path w="12700" h="25400">
                  <a:moveTo>
                    <a:pt x="12611" y="0"/>
                  </a:moveTo>
                  <a:lnTo>
                    <a:pt x="0" y="0"/>
                  </a:lnTo>
                  <a:lnTo>
                    <a:pt x="0" y="25209"/>
                  </a:lnTo>
                  <a:lnTo>
                    <a:pt x="12611" y="25209"/>
                  </a:lnTo>
                  <a:lnTo>
                    <a:pt x="12611" y="0"/>
                  </a:lnTo>
                  <a:close/>
                </a:path>
              </a:pathLst>
            </a:custGeom>
            <a:solidFill>
              <a:srgbClr val="DBDDE0"/>
            </a:solidFill>
          </p:spPr>
          <p:txBody>
            <a:bodyPr wrap="square" lIns="0" tIns="0" rIns="0" bIns="0" rtlCol="0"/>
            <a:lstStyle/>
            <a:p>
              <a:endParaRPr/>
            </a:p>
          </p:txBody>
        </p:sp>
        <p:sp>
          <p:nvSpPr>
            <p:cNvPr id="344" name="object 466">
              <a:extLst>
                <a:ext uri="{FF2B5EF4-FFF2-40B4-BE49-F238E27FC236}">
                  <a16:creationId xmlns:a16="http://schemas.microsoft.com/office/drawing/2014/main" id="{63BEFEB8-C5A7-4B69-B22E-DEA0F99619F8}"/>
                </a:ext>
              </a:extLst>
            </p:cNvPr>
            <p:cNvSpPr/>
            <p:nvPr/>
          </p:nvSpPr>
          <p:spPr>
            <a:xfrm>
              <a:off x="848757" y="1567210"/>
              <a:ext cx="6683" cy="6683"/>
            </a:xfrm>
            <a:custGeom>
              <a:avLst/>
              <a:gdLst/>
              <a:ahLst/>
              <a:cxnLst/>
              <a:rect l="l" t="t" r="r" b="b"/>
              <a:pathLst>
                <a:path w="12700" h="12700">
                  <a:moveTo>
                    <a:pt x="12611" y="0"/>
                  </a:moveTo>
                  <a:lnTo>
                    <a:pt x="0" y="0"/>
                  </a:lnTo>
                  <a:lnTo>
                    <a:pt x="0" y="12611"/>
                  </a:lnTo>
                  <a:lnTo>
                    <a:pt x="12611" y="12611"/>
                  </a:lnTo>
                  <a:lnTo>
                    <a:pt x="12611" y="0"/>
                  </a:lnTo>
                  <a:close/>
                </a:path>
              </a:pathLst>
            </a:custGeom>
            <a:solidFill>
              <a:srgbClr val="DBDDE0"/>
            </a:solidFill>
          </p:spPr>
          <p:txBody>
            <a:bodyPr wrap="square" lIns="0" tIns="0" rIns="0" bIns="0" rtlCol="0"/>
            <a:lstStyle/>
            <a:p>
              <a:endParaRPr/>
            </a:p>
          </p:txBody>
        </p:sp>
        <p:sp>
          <p:nvSpPr>
            <p:cNvPr id="345" name="object 467">
              <a:extLst>
                <a:ext uri="{FF2B5EF4-FFF2-40B4-BE49-F238E27FC236}">
                  <a16:creationId xmlns:a16="http://schemas.microsoft.com/office/drawing/2014/main" id="{009BCB50-560C-4C98-BAF0-D120C75F701A}"/>
                </a:ext>
              </a:extLst>
            </p:cNvPr>
            <p:cNvSpPr/>
            <p:nvPr/>
          </p:nvSpPr>
          <p:spPr>
            <a:xfrm>
              <a:off x="1134074" y="1722148"/>
              <a:ext cx="6683" cy="409322"/>
            </a:xfrm>
            <a:custGeom>
              <a:avLst/>
              <a:gdLst/>
              <a:ahLst/>
              <a:cxnLst/>
              <a:rect l="l" t="t" r="r" b="b"/>
              <a:pathLst>
                <a:path w="12700" h="777875">
                  <a:moveTo>
                    <a:pt x="12031" y="752125"/>
                  </a:moveTo>
                  <a:lnTo>
                    <a:pt x="0" y="752125"/>
                  </a:lnTo>
                  <a:lnTo>
                    <a:pt x="0" y="777347"/>
                  </a:lnTo>
                  <a:lnTo>
                    <a:pt x="219" y="777347"/>
                  </a:lnTo>
                  <a:lnTo>
                    <a:pt x="12031" y="752125"/>
                  </a:lnTo>
                  <a:close/>
                </a:path>
                <a:path w="12700" h="777875">
                  <a:moveTo>
                    <a:pt x="12598" y="676471"/>
                  </a:moveTo>
                  <a:lnTo>
                    <a:pt x="0" y="676471"/>
                  </a:lnTo>
                  <a:lnTo>
                    <a:pt x="0" y="701681"/>
                  </a:lnTo>
                  <a:lnTo>
                    <a:pt x="12598" y="701681"/>
                  </a:lnTo>
                  <a:lnTo>
                    <a:pt x="12598" y="676471"/>
                  </a:lnTo>
                  <a:close/>
                </a:path>
                <a:path w="12700" h="777875">
                  <a:moveTo>
                    <a:pt x="12598" y="600817"/>
                  </a:moveTo>
                  <a:lnTo>
                    <a:pt x="0" y="600817"/>
                  </a:lnTo>
                  <a:lnTo>
                    <a:pt x="0" y="626027"/>
                  </a:lnTo>
                  <a:lnTo>
                    <a:pt x="12598" y="626027"/>
                  </a:lnTo>
                  <a:lnTo>
                    <a:pt x="12598" y="600817"/>
                  </a:lnTo>
                  <a:close/>
                </a:path>
                <a:path w="12700" h="777875">
                  <a:moveTo>
                    <a:pt x="12598" y="525164"/>
                  </a:moveTo>
                  <a:lnTo>
                    <a:pt x="0" y="525164"/>
                  </a:lnTo>
                  <a:lnTo>
                    <a:pt x="0" y="550373"/>
                  </a:lnTo>
                  <a:lnTo>
                    <a:pt x="12598" y="550373"/>
                  </a:lnTo>
                  <a:lnTo>
                    <a:pt x="12598" y="525164"/>
                  </a:lnTo>
                  <a:close/>
                </a:path>
                <a:path w="12700" h="777875">
                  <a:moveTo>
                    <a:pt x="12598" y="449510"/>
                  </a:moveTo>
                  <a:lnTo>
                    <a:pt x="0" y="449510"/>
                  </a:lnTo>
                  <a:lnTo>
                    <a:pt x="0" y="474719"/>
                  </a:lnTo>
                  <a:lnTo>
                    <a:pt x="12598" y="474719"/>
                  </a:lnTo>
                  <a:lnTo>
                    <a:pt x="12598" y="449510"/>
                  </a:lnTo>
                  <a:close/>
                </a:path>
                <a:path w="12700" h="777875">
                  <a:moveTo>
                    <a:pt x="12598" y="373843"/>
                  </a:moveTo>
                  <a:lnTo>
                    <a:pt x="0" y="373843"/>
                  </a:lnTo>
                  <a:lnTo>
                    <a:pt x="0" y="399065"/>
                  </a:lnTo>
                  <a:lnTo>
                    <a:pt x="12598" y="399065"/>
                  </a:lnTo>
                  <a:lnTo>
                    <a:pt x="12598" y="373843"/>
                  </a:lnTo>
                  <a:close/>
                </a:path>
                <a:path w="12700" h="777875">
                  <a:moveTo>
                    <a:pt x="12598" y="298189"/>
                  </a:moveTo>
                  <a:lnTo>
                    <a:pt x="0" y="298189"/>
                  </a:lnTo>
                  <a:lnTo>
                    <a:pt x="0" y="323411"/>
                  </a:lnTo>
                  <a:lnTo>
                    <a:pt x="12598" y="323411"/>
                  </a:lnTo>
                  <a:lnTo>
                    <a:pt x="12598" y="298189"/>
                  </a:lnTo>
                  <a:close/>
                </a:path>
                <a:path w="12700" h="777875">
                  <a:moveTo>
                    <a:pt x="12598" y="222535"/>
                  </a:moveTo>
                  <a:lnTo>
                    <a:pt x="0" y="222535"/>
                  </a:lnTo>
                  <a:lnTo>
                    <a:pt x="0" y="247757"/>
                  </a:lnTo>
                  <a:lnTo>
                    <a:pt x="12598" y="247757"/>
                  </a:lnTo>
                  <a:lnTo>
                    <a:pt x="12598" y="222535"/>
                  </a:lnTo>
                  <a:close/>
                </a:path>
                <a:path w="12700" h="777875">
                  <a:moveTo>
                    <a:pt x="12598" y="146881"/>
                  </a:moveTo>
                  <a:lnTo>
                    <a:pt x="0" y="146881"/>
                  </a:lnTo>
                  <a:lnTo>
                    <a:pt x="0" y="172104"/>
                  </a:lnTo>
                  <a:lnTo>
                    <a:pt x="12598" y="172104"/>
                  </a:lnTo>
                  <a:lnTo>
                    <a:pt x="12598" y="146881"/>
                  </a:lnTo>
                  <a:close/>
                </a:path>
                <a:path w="12700" h="777875">
                  <a:moveTo>
                    <a:pt x="12598" y="71227"/>
                  </a:moveTo>
                  <a:lnTo>
                    <a:pt x="0" y="71227"/>
                  </a:lnTo>
                  <a:lnTo>
                    <a:pt x="0" y="96450"/>
                  </a:lnTo>
                  <a:lnTo>
                    <a:pt x="12598" y="96450"/>
                  </a:lnTo>
                  <a:lnTo>
                    <a:pt x="12598" y="71227"/>
                  </a:lnTo>
                  <a:close/>
                </a:path>
                <a:path w="12700" h="777875">
                  <a:moveTo>
                    <a:pt x="0" y="0"/>
                  </a:moveTo>
                  <a:lnTo>
                    <a:pt x="0" y="20796"/>
                  </a:lnTo>
                  <a:lnTo>
                    <a:pt x="9739" y="20796"/>
                  </a:lnTo>
                  <a:lnTo>
                    <a:pt x="0" y="0"/>
                  </a:lnTo>
                  <a:close/>
                </a:path>
              </a:pathLst>
            </a:custGeom>
            <a:solidFill>
              <a:srgbClr val="DBDDE0"/>
            </a:solidFill>
          </p:spPr>
          <p:txBody>
            <a:bodyPr wrap="square" lIns="0" tIns="0" rIns="0" bIns="0" rtlCol="0"/>
            <a:lstStyle/>
            <a:p>
              <a:endParaRPr/>
            </a:p>
          </p:txBody>
        </p:sp>
        <p:sp>
          <p:nvSpPr>
            <p:cNvPr id="346" name="object 468">
              <a:extLst>
                <a:ext uri="{FF2B5EF4-FFF2-40B4-BE49-F238E27FC236}">
                  <a16:creationId xmlns:a16="http://schemas.microsoft.com/office/drawing/2014/main" id="{9C075462-1F25-435B-B507-6D80D3676A36}"/>
                </a:ext>
              </a:extLst>
            </p:cNvPr>
            <p:cNvSpPr/>
            <p:nvPr/>
          </p:nvSpPr>
          <p:spPr>
            <a:xfrm>
              <a:off x="612762" y="2064352"/>
              <a:ext cx="140318" cy="146948"/>
            </a:xfrm>
            <a:prstGeom prst="rect">
              <a:avLst/>
            </a:prstGeom>
            <a:blipFill>
              <a:blip r:embed="rId18" cstate="print"/>
              <a:stretch>
                <a:fillRect/>
              </a:stretch>
            </a:blipFill>
          </p:spPr>
          <p:txBody>
            <a:bodyPr wrap="square" lIns="0" tIns="0" rIns="0" bIns="0" rtlCol="0"/>
            <a:lstStyle/>
            <a:p>
              <a:endParaRPr/>
            </a:p>
          </p:txBody>
        </p:sp>
        <p:sp>
          <p:nvSpPr>
            <p:cNvPr id="347" name="object 469">
              <a:extLst>
                <a:ext uri="{FF2B5EF4-FFF2-40B4-BE49-F238E27FC236}">
                  <a16:creationId xmlns:a16="http://schemas.microsoft.com/office/drawing/2014/main" id="{E5A4EB98-BD35-4433-A100-C85CF486EC2A}"/>
                </a:ext>
              </a:extLst>
            </p:cNvPr>
            <p:cNvSpPr/>
            <p:nvPr/>
          </p:nvSpPr>
          <p:spPr>
            <a:xfrm>
              <a:off x="699020" y="1994686"/>
              <a:ext cx="37470" cy="37464"/>
            </a:xfrm>
            <a:prstGeom prst="rect">
              <a:avLst/>
            </a:prstGeom>
            <a:blipFill>
              <a:blip r:embed="rId19" cstate="print"/>
              <a:stretch>
                <a:fillRect/>
              </a:stretch>
            </a:blipFill>
          </p:spPr>
          <p:txBody>
            <a:bodyPr wrap="square" lIns="0" tIns="0" rIns="0" bIns="0" rtlCol="0"/>
            <a:lstStyle/>
            <a:p>
              <a:endParaRPr/>
            </a:p>
          </p:txBody>
        </p:sp>
        <p:sp>
          <p:nvSpPr>
            <p:cNvPr id="348" name="object 470">
              <a:extLst>
                <a:ext uri="{FF2B5EF4-FFF2-40B4-BE49-F238E27FC236}">
                  <a16:creationId xmlns:a16="http://schemas.microsoft.com/office/drawing/2014/main" id="{EF795F61-3A56-4E59-8DA8-8046007AAC52}"/>
                </a:ext>
              </a:extLst>
            </p:cNvPr>
            <p:cNvSpPr/>
            <p:nvPr/>
          </p:nvSpPr>
          <p:spPr>
            <a:xfrm>
              <a:off x="559682" y="2064352"/>
              <a:ext cx="34155" cy="34149"/>
            </a:xfrm>
            <a:prstGeom prst="rect">
              <a:avLst/>
            </a:prstGeom>
            <a:blipFill>
              <a:blip r:embed="rId20" cstate="print"/>
              <a:stretch>
                <a:fillRect/>
              </a:stretch>
            </a:blipFill>
          </p:spPr>
          <p:txBody>
            <a:bodyPr wrap="square" lIns="0" tIns="0" rIns="0" bIns="0" rtlCol="0"/>
            <a:lstStyle/>
            <a:p>
              <a:endParaRPr/>
            </a:p>
          </p:txBody>
        </p:sp>
        <p:sp>
          <p:nvSpPr>
            <p:cNvPr id="349" name="object 471">
              <a:extLst>
                <a:ext uri="{FF2B5EF4-FFF2-40B4-BE49-F238E27FC236}">
                  <a16:creationId xmlns:a16="http://schemas.microsoft.com/office/drawing/2014/main" id="{234F47EB-A712-4890-A6F5-F91CCD43DBB1}"/>
                </a:ext>
              </a:extLst>
            </p:cNvPr>
            <p:cNvSpPr/>
            <p:nvPr/>
          </p:nvSpPr>
          <p:spPr>
            <a:xfrm>
              <a:off x="772003" y="1908426"/>
              <a:ext cx="57379" cy="57379"/>
            </a:xfrm>
            <a:prstGeom prst="rect">
              <a:avLst/>
            </a:prstGeom>
            <a:blipFill>
              <a:blip r:embed="rId5" cstate="print"/>
              <a:stretch>
                <a:fillRect/>
              </a:stretch>
            </a:blipFill>
          </p:spPr>
          <p:txBody>
            <a:bodyPr wrap="square" lIns="0" tIns="0" rIns="0" bIns="0" rtlCol="0"/>
            <a:lstStyle/>
            <a:p>
              <a:endParaRPr/>
            </a:p>
          </p:txBody>
        </p:sp>
        <p:sp>
          <p:nvSpPr>
            <p:cNvPr id="350" name="object 472">
              <a:extLst>
                <a:ext uri="{FF2B5EF4-FFF2-40B4-BE49-F238E27FC236}">
                  <a16:creationId xmlns:a16="http://schemas.microsoft.com/office/drawing/2014/main" id="{E4CF940F-AC46-4A56-A9AB-CEE697FE4686}"/>
                </a:ext>
              </a:extLst>
            </p:cNvPr>
            <p:cNvSpPr/>
            <p:nvPr/>
          </p:nvSpPr>
          <p:spPr>
            <a:xfrm>
              <a:off x="798544" y="2014593"/>
              <a:ext cx="57379" cy="57372"/>
            </a:xfrm>
            <a:prstGeom prst="rect">
              <a:avLst/>
            </a:prstGeom>
            <a:blipFill>
              <a:blip r:embed="rId4" cstate="print"/>
              <a:stretch>
                <a:fillRect/>
              </a:stretch>
            </a:blipFill>
          </p:spPr>
          <p:txBody>
            <a:bodyPr wrap="square" lIns="0" tIns="0" rIns="0" bIns="0" rtlCol="0"/>
            <a:lstStyle/>
            <a:p>
              <a:endParaRPr/>
            </a:p>
          </p:txBody>
        </p:sp>
        <p:sp>
          <p:nvSpPr>
            <p:cNvPr id="351" name="object 473">
              <a:extLst>
                <a:ext uri="{FF2B5EF4-FFF2-40B4-BE49-F238E27FC236}">
                  <a16:creationId xmlns:a16="http://schemas.microsoft.com/office/drawing/2014/main" id="{4987C06A-D085-48BA-96FD-24C5EE8705CB}"/>
                </a:ext>
              </a:extLst>
            </p:cNvPr>
            <p:cNvSpPr/>
            <p:nvPr/>
          </p:nvSpPr>
          <p:spPr>
            <a:xfrm>
              <a:off x="896905" y="2144950"/>
              <a:ext cx="33414" cy="33414"/>
            </a:xfrm>
            <a:custGeom>
              <a:avLst/>
              <a:gdLst/>
              <a:ahLst/>
              <a:cxnLst/>
              <a:rect l="l" t="t" r="r" b="b"/>
              <a:pathLst>
                <a:path w="63500" h="63500">
                  <a:moveTo>
                    <a:pt x="31521" y="0"/>
                  </a:moveTo>
                  <a:lnTo>
                    <a:pt x="19250" y="2476"/>
                  </a:lnTo>
                  <a:lnTo>
                    <a:pt x="9231" y="9231"/>
                  </a:lnTo>
                  <a:lnTo>
                    <a:pt x="2476" y="19250"/>
                  </a:lnTo>
                  <a:lnTo>
                    <a:pt x="0" y="31521"/>
                  </a:lnTo>
                  <a:lnTo>
                    <a:pt x="2476" y="43792"/>
                  </a:lnTo>
                  <a:lnTo>
                    <a:pt x="9231" y="53811"/>
                  </a:lnTo>
                  <a:lnTo>
                    <a:pt x="19250" y="60566"/>
                  </a:lnTo>
                  <a:lnTo>
                    <a:pt x="31521" y="63042"/>
                  </a:lnTo>
                  <a:lnTo>
                    <a:pt x="43792" y="60566"/>
                  </a:lnTo>
                  <a:lnTo>
                    <a:pt x="53811" y="53811"/>
                  </a:lnTo>
                  <a:lnTo>
                    <a:pt x="60566" y="43792"/>
                  </a:lnTo>
                  <a:lnTo>
                    <a:pt x="63042" y="31521"/>
                  </a:lnTo>
                  <a:lnTo>
                    <a:pt x="60566" y="19250"/>
                  </a:lnTo>
                  <a:lnTo>
                    <a:pt x="53811" y="9231"/>
                  </a:lnTo>
                  <a:lnTo>
                    <a:pt x="43792" y="2476"/>
                  </a:lnTo>
                  <a:lnTo>
                    <a:pt x="31521" y="0"/>
                  </a:lnTo>
                  <a:close/>
                </a:path>
              </a:pathLst>
            </a:custGeom>
            <a:solidFill>
              <a:srgbClr val="F79E30"/>
            </a:solidFill>
          </p:spPr>
          <p:txBody>
            <a:bodyPr wrap="square" lIns="0" tIns="0" rIns="0" bIns="0" rtlCol="0"/>
            <a:lstStyle/>
            <a:p>
              <a:endParaRPr/>
            </a:p>
          </p:txBody>
        </p:sp>
        <p:sp>
          <p:nvSpPr>
            <p:cNvPr id="352" name="object 474">
              <a:extLst>
                <a:ext uri="{FF2B5EF4-FFF2-40B4-BE49-F238E27FC236}">
                  <a16:creationId xmlns:a16="http://schemas.microsoft.com/office/drawing/2014/main" id="{F50DA806-122F-454C-8509-F74FED208C8A}"/>
                </a:ext>
              </a:extLst>
            </p:cNvPr>
            <p:cNvSpPr/>
            <p:nvPr/>
          </p:nvSpPr>
          <p:spPr>
            <a:xfrm>
              <a:off x="908269" y="2068157"/>
              <a:ext cx="36982" cy="36982"/>
            </a:xfrm>
            <a:prstGeom prst="rect">
              <a:avLst/>
            </a:prstGeom>
            <a:blipFill>
              <a:blip r:embed="rId21" cstate="print"/>
              <a:stretch>
                <a:fillRect/>
              </a:stretch>
            </a:blipFill>
          </p:spPr>
          <p:txBody>
            <a:bodyPr wrap="square" lIns="0" tIns="0" rIns="0" bIns="0" rtlCol="0"/>
            <a:lstStyle/>
            <a:p>
              <a:endParaRPr/>
            </a:p>
          </p:txBody>
        </p:sp>
        <p:sp>
          <p:nvSpPr>
            <p:cNvPr id="353" name="object 475">
              <a:extLst>
                <a:ext uri="{FF2B5EF4-FFF2-40B4-BE49-F238E27FC236}">
                  <a16:creationId xmlns:a16="http://schemas.microsoft.com/office/drawing/2014/main" id="{F52C4030-358C-4099-94C8-3D3FB1B810B5}"/>
                </a:ext>
              </a:extLst>
            </p:cNvPr>
            <p:cNvSpPr/>
            <p:nvPr/>
          </p:nvSpPr>
          <p:spPr>
            <a:xfrm>
              <a:off x="898069" y="1908426"/>
              <a:ext cx="57379" cy="57379"/>
            </a:xfrm>
            <a:prstGeom prst="rect">
              <a:avLst/>
            </a:prstGeom>
            <a:blipFill>
              <a:blip r:embed="rId4" cstate="print"/>
              <a:stretch>
                <a:fillRect/>
              </a:stretch>
            </a:blipFill>
          </p:spPr>
          <p:txBody>
            <a:bodyPr wrap="square" lIns="0" tIns="0" rIns="0" bIns="0" rtlCol="0"/>
            <a:lstStyle/>
            <a:p>
              <a:endParaRPr/>
            </a:p>
          </p:txBody>
        </p:sp>
        <p:sp>
          <p:nvSpPr>
            <p:cNvPr id="354" name="object 476">
              <a:extLst>
                <a:ext uri="{FF2B5EF4-FFF2-40B4-BE49-F238E27FC236}">
                  <a16:creationId xmlns:a16="http://schemas.microsoft.com/office/drawing/2014/main" id="{1F151586-A9EB-43AB-973E-169F03D6C27C}"/>
                </a:ext>
              </a:extLst>
            </p:cNvPr>
            <p:cNvSpPr/>
            <p:nvPr/>
          </p:nvSpPr>
          <p:spPr>
            <a:xfrm>
              <a:off x="1521744" y="1439237"/>
              <a:ext cx="948960" cy="94896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355" name="object 477">
              <a:extLst>
                <a:ext uri="{FF2B5EF4-FFF2-40B4-BE49-F238E27FC236}">
                  <a16:creationId xmlns:a16="http://schemas.microsoft.com/office/drawing/2014/main" id="{BFE9B544-82F5-4D83-8C14-871B090BC6DC}"/>
                </a:ext>
              </a:extLst>
            </p:cNvPr>
            <p:cNvSpPr/>
            <p:nvPr/>
          </p:nvSpPr>
          <p:spPr>
            <a:xfrm>
              <a:off x="1805723"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56" name="object 478">
              <a:extLst>
                <a:ext uri="{FF2B5EF4-FFF2-40B4-BE49-F238E27FC236}">
                  <a16:creationId xmlns:a16="http://schemas.microsoft.com/office/drawing/2014/main" id="{0B6A26E4-60C0-440C-BA8D-2FDABCFE7352}"/>
                </a:ext>
              </a:extLst>
            </p:cNvPr>
            <p:cNvSpPr/>
            <p:nvPr/>
          </p:nvSpPr>
          <p:spPr>
            <a:xfrm>
              <a:off x="1845820"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57" name="object 479">
              <a:extLst>
                <a:ext uri="{FF2B5EF4-FFF2-40B4-BE49-F238E27FC236}">
                  <a16:creationId xmlns:a16="http://schemas.microsoft.com/office/drawing/2014/main" id="{A3C4B067-BE44-4991-8AA6-6FB73A40995C}"/>
                </a:ext>
              </a:extLst>
            </p:cNvPr>
            <p:cNvSpPr/>
            <p:nvPr/>
          </p:nvSpPr>
          <p:spPr>
            <a:xfrm>
              <a:off x="1885917" y="1966194"/>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358" name="object 480">
              <a:extLst>
                <a:ext uri="{FF2B5EF4-FFF2-40B4-BE49-F238E27FC236}">
                  <a16:creationId xmlns:a16="http://schemas.microsoft.com/office/drawing/2014/main" id="{889B9950-083F-40E8-A7F9-0BA4B44899DE}"/>
                </a:ext>
              </a:extLst>
            </p:cNvPr>
            <p:cNvSpPr/>
            <p:nvPr/>
          </p:nvSpPr>
          <p:spPr>
            <a:xfrm>
              <a:off x="1926014"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59" name="object 481">
              <a:extLst>
                <a:ext uri="{FF2B5EF4-FFF2-40B4-BE49-F238E27FC236}">
                  <a16:creationId xmlns:a16="http://schemas.microsoft.com/office/drawing/2014/main" id="{41962292-2FEA-4F04-82E7-8A88E012FC5E}"/>
                </a:ext>
              </a:extLst>
            </p:cNvPr>
            <p:cNvSpPr/>
            <p:nvPr/>
          </p:nvSpPr>
          <p:spPr>
            <a:xfrm>
              <a:off x="1966111"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0" name="object 482">
              <a:extLst>
                <a:ext uri="{FF2B5EF4-FFF2-40B4-BE49-F238E27FC236}">
                  <a16:creationId xmlns:a16="http://schemas.microsoft.com/office/drawing/2014/main" id="{77D1D103-2E97-45ED-9C5B-12A2A395AD0F}"/>
                </a:ext>
              </a:extLst>
            </p:cNvPr>
            <p:cNvSpPr/>
            <p:nvPr/>
          </p:nvSpPr>
          <p:spPr>
            <a:xfrm>
              <a:off x="2006208"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1" name="object 483">
              <a:extLst>
                <a:ext uri="{FF2B5EF4-FFF2-40B4-BE49-F238E27FC236}">
                  <a16:creationId xmlns:a16="http://schemas.microsoft.com/office/drawing/2014/main" id="{5AB8ED2E-E97B-461F-B0DA-DC3898229732}"/>
                </a:ext>
              </a:extLst>
            </p:cNvPr>
            <p:cNvSpPr/>
            <p:nvPr/>
          </p:nvSpPr>
          <p:spPr>
            <a:xfrm>
              <a:off x="2046305"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2" name="object 484">
              <a:extLst>
                <a:ext uri="{FF2B5EF4-FFF2-40B4-BE49-F238E27FC236}">
                  <a16:creationId xmlns:a16="http://schemas.microsoft.com/office/drawing/2014/main" id="{7E5B1E73-2EA4-4AD4-A133-230E03EA6D39}"/>
                </a:ext>
              </a:extLst>
            </p:cNvPr>
            <p:cNvSpPr/>
            <p:nvPr/>
          </p:nvSpPr>
          <p:spPr>
            <a:xfrm>
              <a:off x="2086395"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3" name="object 485">
              <a:extLst>
                <a:ext uri="{FF2B5EF4-FFF2-40B4-BE49-F238E27FC236}">
                  <a16:creationId xmlns:a16="http://schemas.microsoft.com/office/drawing/2014/main" id="{2A9C0F40-0F97-4DA8-B409-CD1574DD102E}"/>
                </a:ext>
              </a:extLst>
            </p:cNvPr>
            <p:cNvSpPr/>
            <p:nvPr/>
          </p:nvSpPr>
          <p:spPr>
            <a:xfrm>
              <a:off x="2126498"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4" name="object 486">
              <a:extLst>
                <a:ext uri="{FF2B5EF4-FFF2-40B4-BE49-F238E27FC236}">
                  <a16:creationId xmlns:a16="http://schemas.microsoft.com/office/drawing/2014/main" id="{480EBD9B-CA49-4D96-A42F-DA22414C8D6F}"/>
                </a:ext>
              </a:extLst>
            </p:cNvPr>
            <p:cNvSpPr/>
            <p:nvPr/>
          </p:nvSpPr>
          <p:spPr>
            <a:xfrm>
              <a:off x="2166595"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5" name="object 487">
              <a:extLst>
                <a:ext uri="{FF2B5EF4-FFF2-40B4-BE49-F238E27FC236}">
                  <a16:creationId xmlns:a16="http://schemas.microsoft.com/office/drawing/2014/main" id="{C5ADB62F-3BC5-4DFF-9811-F4A63EDD12EB}"/>
                </a:ext>
              </a:extLst>
            </p:cNvPr>
            <p:cNvSpPr/>
            <p:nvPr/>
          </p:nvSpPr>
          <p:spPr>
            <a:xfrm>
              <a:off x="2206692"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6" name="object 488">
              <a:extLst>
                <a:ext uri="{FF2B5EF4-FFF2-40B4-BE49-F238E27FC236}">
                  <a16:creationId xmlns:a16="http://schemas.microsoft.com/office/drawing/2014/main" id="{1BCCD271-EF91-4DB8-9DB0-16A91AE18D17}"/>
                </a:ext>
              </a:extLst>
            </p:cNvPr>
            <p:cNvSpPr/>
            <p:nvPr/>
          </p:nvSpPr>
          <p:spPr>
            <a:xfrm>
              <a:off x="2246789"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7" name="object 489">
              <a:extLst>
                <a:ext uri="{FF2B5EF4-FFF2-40B4-BE49-F238E27FC236}">
                  <a16:creationId xmlns:a16="http://schemas.microsoft.com/office/drawing/2014/main" id="{B522DB14-97B9-4310-9644-AFC5FE354A75}"/>
                </a:ext>
              </a:extLst>
            </p:cNvPr>
            <p:cNvSpPr/>
            <p:nvPr/>
          </p:nvSpPr>
          <p:spPr>
            <a:xfrm>
              <a:off x="2286886"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8" name="object 490">
              <a:extLst>
                <a:ext uri="{FF2B5EF4-FFF2-40B4-BE49-F238E27FC236}">
                  <a16:creationId xmlns:a16="http://schemas.microsoft.com/office/drawing/2014/main" id="{77DA0915-D232-4CF0-B7AC-9E6BBB73960F}"/>
                </a:ext>
              </a:extLst>
            </p:cNvPr>
            <p:cNvSpPr/>
            <p:nvPr/>
          </p:nvSpPr>
          <p:spPr>
            <a:xfrm>
              <a:off x="2326983"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69" name="object 491">
              <a:extLst>
                <a:ext uri="{FF2B5EF4-FFF2-40B4-BE49-F238E27FC236}">
                  <a16:creationId xmlns:a16="http://schemas.microsoft.com/office/drawing/2014/main" id="{A480E437-FCD5-4FEA-BBB0-5DAF5565C6D6}"/>
                </a:ext>
              </a:extLst>
            </p:cNvPr>
            <p:cNvSpPr/>
            <p:nvPr/>
          </p:nvSpPr>
          <p:spPr>
            <a:xfrm>
              <a:off x="2367080"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70" name="object 492">
              <a:extLst>
                <a:ext uri="{FF2B5EF4-FFF2-40B4-BE49-F238E27FC236}">
                  <a16:creationId xmlns:a16="http://schemas.microsoft.com/office/drawing/2014/main" id="{ECE8897A-D87A-4BD8-A3F4-FA6A7D798DB5}"/>
                </a:ext>
              </a:extLst>
            </p:cNvPr>
            <p:cNvSpPr/>
            <p:nvPr/>
          </p:nvSpPr>
          <p:spPr>
            <a:xfrm>
              <a:off x="2407177"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71" name="object 493">
              <a:extLst>
                <a:ext uri="{FF2B5EF4-FFF2-40B4-BE49-F238E27FC236}">
                  <a16:creationId xmlns:a16="http://schemas.microsoft.com/office/drawing/2014/main" id="{76F737B7-6AAD-4819-8162-8ECB490EA7B7}"/>
                </a:ext>
              </a:extLst>
            </p:cNvPr>
            <p:cNvSpPr/>
            <p:nvPr/>
          </p:nvSpPr>
          <p:spPr>
            <a:xfrm>
              <a:off x="2447273" y="1966194"/>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72" name="object 494">
              <a:extLst>
                <a:ext uri="{FF2B5EF4-FFF2-40B4-BE49-F238E27FC236}">
                  <a16:creationId xmlns:a16="http://schemas.microsoft.com/office/drawing/2014/main" id="{EECEFD7D-AEA3-4133-9D15-ADFC9BE995ED}"/>
                </a:ext>
              </a:extLst>
            </p:cNvPr>
            <p:cNvSpPr/>
            <p:nvPr/>
          </p:nvSpPr>
          <p:spPr>
            <a:xfrm>
              <a:off x="1799040" y="2186500"/>
              <a:ext cx="585415" cy="0"/>
            </a:xfrm>
            <a:custGeom>
              <a:avLst/>
              <a:gdLst/>
              <a:ahLst/>
              <a:cxnLst/>
              <a:rect l="l" t="t" r="r" b="b"/>
              <a:pathLst>
                <a:path w="1112520">
                  <a:moveTo>
                    <a:pt x="0" y="0"/>
                  </a:moveTo>
                  <a:lnTo>
                    <a:pt x="1111898" y="0"/>
                  </a:lnTo>
                </a:path>
              </a:pathLst>
            </a:custGeom>
            <a:ln w="3175">
              <a:solidFill>
                <a:srgbClr val="F27521"/>
              </a:solidFill>
            </a:ln>
          </p:spPr>
          <p:txBody>
            <a:bodyPr wrap="square" lIns="0" tIns="0" rIns="0" bIns="0" rtlCol="0"/>
            <a:lstStyle/>
            <a:p>
              <a:endParaRPr/>
            </a:p>
          </p:txBody>
        </p:sp>
        <p:sp>
          <p:nvSpPr>
            <p:cNvPr id="373" name="object 495">
              <a:extLst>
                <a:ext uri="{FF2B5EF4-FFF2-40B4-BE49-F238E27FC236}">
                  <a16:creationId xmlns:a16="http://schemas.microsoft.com/office/drawing/2014/main" id="{C25619B3-D0E7-41E4-8522-1DEAAC1E7471}"/>
                </a:ext>
              </a:extLst>
            </p:cNvPr>
            <p:cNvSpPr/>
            <p:nvPr/>
          </p:nvSpPr>
          <p:spPr>
            <a:xfrm>
              <a:off x="1799040" y="2183159"/>
              <a:ext cx="587419" cy="0"/>
            </a:xfrm>
            <a:custGeom>
              <a:avLst/>
              <a:gdLst/>
              <a:ahLst/>
              <a:cxnLst/>
              <a:rect l="l" t="t" r="r" b="b"/>
              <a:pathLst>
                <a:path w="1116329">
                  <a:moveTo>
                    <a:pt x="0" y="0"/>
                  </a:moveTo>
                  <a:lnTo>
                    <a:pt x="1116188" y="0"/>
                  </a:lnTo>
                </a:path>
              </a:pathLst>
            </a:custGeom>
            <a:ln w="11429">
              <a:solidFill>
                <a:srgbClr val="F27521"/>
              </a:solidFill>
            </a:ln>
          </p:spPr>
          <p:txBody>
            <a:bodyPr wrap="square" lIns="0" tIns="0" rIns="0" bIns="0" rtlCol="0"/>
            <a:lstStyle/>
            <a:p>
              <a:endParaRPr/>
            </a:p>
          </p:txBody>
        </p:sp>
        <p:sp>
          <p:nvSpPr>
            <p:cNvPr id="374" name="object 496">
              <a:extLst>
                <a:ext uri="{FF2B5EF4-FFF2-40B4-BE49-F238E27FC236}">
                  <a16:creationId xmlns:a16="http://schemas.microsoft.com/office/drawing/2014/main" id="{FCCE5E15-B4F8-4515-9EEE-F0ADDF1279F4}"/>
                </a:ext>
              </a:extLst>
            </p:cNvPr>
            <p:cNvSpPr/>
            <p:nvPr/>
          </p:nvSpPr>
          <p:spPr>
            <a:xfrm>
              <a:off x="1851571" y="2236393"/>
              <a:ext cx="24058" cy="32411"/>
            </a:xfrm>
            <a:custGeom>
              <a:avLst/>
              <a:gdLst/>
              <a:ahLst/>
              <a:cxnLst/>
              <a:rect l="l" t="t" r="r" b="b"/>
              <a:pathLst>
                <a:path w="45720"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7" y="58521"/>
                  </a:lnTo>
                  <a:lnTo>
                    <a:pt x="36795"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60" y="6591"/>
                  </a:lnTo>
                  <a:lnTo>
                    <a:pt x="33057" y="2742"/>
                  </a:lnTo>
                  <a:lnTo>
                    <a:pt x="22682" y="0"/>
                  </a:lnTo>
                  <a:close/>
                </a:path>
                <a:path w="45720" h="61594">
                  <a:moveTo>
                    <a:pt x="36860"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5" y="54711"/>
                  </a:lnTo>
                  <a:lnTo>
                    <a:pt x="40095" y="51349"/>
                  </a:lnTo>
                  <a:lnTo>
                    <a:pt x="44097" y="41477"/>
                  </a:lnTo>
                  <a:lnTo>
                    <a:pt x="45364" y="30606"/>
                  </a:lnTo>
                  <a:lnTo>
                    <a:pt x="44097" y="19706"/>
                  </a:lnTo>
                  <a:lnTo>
                    <a:pt x="40095" y="9864"/>
                  </a:lnTo>
                  <a:lnTo>
                    <a:pt x="36860" y="6591"/>
                  </a:lnTo>
                  <a:close/>
                </a:path>
              </a:pathLst>
            </a:custGeom>
            <a:solidFill>
              <a:srgbClr val="495B66"/>
            </a:solidFill>
          </p:spPr>
          <p:txBody>
            <a:bodyPr wrap="square" lIns="0" tIns="0" rIns="0" bIns="0" rtlCol="0"/>
            <a:lstStyle/>
            <a:p>
              <a:endParaRPr/>
            </a:p>
          </p:txBody>
        </p:sp>
        <p:sp>
          <p:nvSpPr>
            <p:cNvPr id="375" name="object 497">
              <a:extLst>
                <a:ext uri="{FF2B5EF4-FFF2-40B4-BE49-F238E27FC236}">
                  <a16:creationId xmlns:a16="http://schemas.microsoft.com/office/drawing/2014/main" id="{11C68873-1D1E-47F2-BB7F-571E771188E7}"/>
                </a:ext>
              </a:extLst>
            </p:cNvPr>
            <p:cNvSpPr/>
            <p:nvPr/>
          </p:nvSpPr>
          <p:spPr>
            <a:xfrm>
              <a:off x="2138673" y="2236397"/>
              <a:ext cx="11361" cy="31409"/>
            </a:xfrm>
            <a:custGeom>
              <a:avLst/>
              <a:gdLst/>
              <a:ahLst/>
              <a:cxnLst/>
              <a:rect l="l" t="t" r="r" b="b"/>
              <a:pathLst>
                <a:path w="21590" h="59689">
                  <a:moveTo>
                    <a:pt x="21348" y="9690"/>
                  </a:moveTo>
                  <a:lnTo>
                    <a:pt x="13970" y="9690"/>
                  </a:lnTo>
                  <a:lnTo>
                    <a:pt x="13970" y="59321"/>
                  </a:lnTo>
                  <a:lnTo>
                    <a:pt x="21348" y="59321"/>
                  </a:lnTo>
                  <a:lnTo>
                    <a:pt x="21348" y="9690"/>
                  </a:lnTo>
                  <a:close/>
                </a:path>
                <a:path w="21590" h="59689">
                  <a:moveTo>
                    <a:pt x="21348" y="0"/>
                  </a:moveTo>
                  <a:lnTo>
                    <a:pt x="14859" y="0"/>
                  </a:lnTo>
                  <a:lnTo>
                    <a:pt x="0" y="15290"/>
                  </a:lnTo>
                  <a:lnTo>
                    <a:pt x="4445" y="19824"/>
                  </a:lnTo>
                  <a:lnTo>
                    <a:pt x="13970" y="9690"/>
                  </a:lnTo>
                  <a:lnTo>
                    <a:pt x="21348" y="9690"/>
                  </a:lnTo>
                  <a:lnTo>
                    <a:pt x="21348" y="0"/>
                  </a:lnTo>
                  <a:close/>
                </a:path>
              </a:pathLst>
            </a:custGeom>
            <a:solidFill>
              <a:srgbClr val="495B66"/>
            </a:solidFill>
          </p:spPr>
          <p:txBody>
            <a:bodyPr wrap="square" lIns="0" tIns="0" rIns="0" bIns="0" rtlCol="0"/>
            <a:lstStyle/>
            <a:p>
              <a:endParaRPr/>
            </a:p>
          </p:txBody>
        </p:sp>
        <p:sp>
          <p:nvSpPr>
            <p:cNvPr id="376" name="object 498">
              <a:extLst>
                <a:ext uri="{FF2B5EF4-FFF2-40B4-BE49-F238E27FC236}">
                  <a16:creationId xmlns:a16="http://schemas.microsoft.com/office/drawing/2014/main" id="{E8826AA9-D0C2-43A8-99CD-9CDAA7E6A833}"/>
                </a:ext>
              </a:extLst>
            </p:cNvPr>
            <p:cNvSpPr/>
            <p:nvPr/>
          </p:nvSpPr>
          <p:spPr>
            <a:xfrm>
              <a:off x="2155941" y="2235923"/>
              <a:ext cx="24058" cy="32411"/>
            </a:xfrm>
            <a:custGeom>
              <a:avLst/>
              <a:gdLst/>
              <a:ahLst/>
              <a:cxnLst/>
              <a:rect l="l" t="t" r="r" b="b"/>
              <a:pathLst>
                <a:path w="45720"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2" y="58521"/>
                  </a:lnTo>
                  <a:lnTo>
                    <a:pt x="36790" y="54711"/>
                  </a:lnTo>
                  <a:lnTo>
                    <a:pt x="22682" y="54711"/>
                  </a:lnTo>
                  <a:lnTo>
                    <a:pt x="15550" y="52607"/>
                  </a:lnTo>
                  <a:lnTo>
                    <a:pt x="10880" y="47093"/>
                  </a:lnTo>
                  <a:lnTo>
                    <a:pt x="8330" y="39361"/>
                  </a:lnTo>
                  <a:lnTo>
                    <a:pt x="7556" y="30606"/>
                  </a:lnTo>
                  <a:lnTo>
                    <a:pt x="8330" y="21861"/>
                  </a:lnTo>
                  <a:lnTo>
                    <a:pt x="10880" y="14160"/>
                  </a:lnTo>
                  <a:lnTo>
                    <a:pt x="15550" y="8679"/>
                  </a:lnTo>
                  <a:lnTo>
                    <a:pt x="22682" y="6591"/>
                  </a:lnTo>
                  <a:lnTo>
                    <a:pt x="36855" y="6591"/>
                  </a:lnTo>
                  <a:lnTo>
                    <a:pt x="33052" y="2742"/>
                  </a:lnTo>
                  <a:lnTo>
                    <a:pt x="22682" y="0"/>
                  </a:lnTo>
                  <a:close/>
                </a:path>
                <a:path w="45720" h="61594">
                  <a:moveTo>
                    <a:pt x="36855" y="6591"/>
                  </a:moveTo>
                  <a:lnTo>
                    <a:pt x="22682" y="6591"/>
                  </a:lnTo>
                  <a:lnTo>
                    <a:pt x="29806" y="8679"/>
                  </a:lnTo>
                  <a:lnTo>
                    <a:pt x="34472" y="14160"/>
                  </a:lnTo>
                  <a:lnTo>
                    <a:pt x="37021" y="21861"/>
                  </a:lnTo>
                  <a:lnTo>
                    <a:pt x="37795" y="30606"/>
                  </a:lnTo>
                  <a:lnTo>
                    <a:pt x="37021" y="39361"/>
                  </a:lnTo>
                  <a:lnTo>
                    <a:pt x="34472" y="47093"/>
                  </a:lnTo>
                  <a:lnTo>
                    <a:pt x="29806" y="52607"/>
                  </a:lnTo>
                  <a:lnTo>
                    <a:pt x="22682" y="54711"/>
                  </a:lnTo>
                  <a:lnTo>
                    <a:pt x="36790" y="54711"/>
                  </a:lnTo>
                  <a:lnTo>
                    <a:pt x="40090" y="51349"/>
                  </a:lnTo>
                  <a:lnTo>
                    <a:pt x="44095" y="41477"/>
                  </a:lnTo>
                  <a:lnTo>
                    <a:pt x="45364" y="30606"/>
                  </a:lnTo>
                  <a:lnTo>
                    <a:pt x="44095" y="19706"/>
                  </a:lnTo>
                  <a:lnTo>
                    <a:pt x="40090" y="9864"/>
                  </a:lnTo>
                  <a:lnTo>
                    <a:pt x="36855" y="6591"/>
                  </a:lnTo>
                  <a:close/>
                </a:path>
              </a:pathLst>
            </a:custGeom>
            <a:solidFill>
              <a:srgbClr val="495B66"/>
            </a:solidFill>
          </p:spPr>
          <p:txBody>
            <a:bodyPr wrap="square" lIns="0" tIns="0" rIns="0" bIns="0" rtlCol="0"/>
            <a:lstStyle/>
            <a:p>
              <a:endParaRPr/>
            </a:p>
          </p:txBody>
        </p:sp>
        <p:sp>
          <p:nvSpPr>
            <p:cNvPr id="377" name="object 499">
              <a:extLst>
                <a:ext uri="{FF2B5EF4-FFF2-40B4-BE49-F238E27FC236}">
                  <a16:creationId xmlns:a16="http://schemas.microsoft.com/office/drawing/2014/main" id="{341BFBDA-FF3D-4708-8AA8-0BC503CFBAE7}"/>
                </a:ext>
              </a:extLst>
            </p:cNvPr>
            <p:cNvSpPr/>
            <p:nvPr/>
          </p:nvSpPr>
          <p:spPr>
            <a:xfrm>
              <a:off x="1677584" y="2166680"/>
              <a:ext cx="24058" cy="32411"/>
            </a:xfrm>
            <a:custGeom>
              <a:avLst/>
              <a:gdLst/>
              <a:ahLst/>
              <a:cxnLst/>
              <a:rect l="l" t="t" r="r" b="b"/>
              <a:pathLst>
                <a:path w="45720" h="61594">
                  <a:moveTo>
                    <a:pt x="22682" y="0"/>
                  </a:moveTo>
                  <a:lnTo>
                    <a:pt x="12269" y="2742"/>
                  </a:lnTo>
                  <a:lnTo>
                    <a:pt x="5235" y="9864"/>
                  </a:lnTo>
                  <a:lnTo>
                    <a:pt x="1254" y="19706"/>
                  </a:lnTo>
                  <a:lnTo>
                    <a:pt x="0" y="30606"/>
                  </a:lnTo>
                  <a:lnTo>
                    <a:pt x="1254" y="41477"/>
                  </a:lnTo>
                  <a:lnTo>
                    <a:pt x="5235" y="51349"/>
                  </a:lnTo>
                  <a:lnTo>
                    <a:pt x="12269" y="58521"/>
                  </a:lnTo>
                  <a:lnTo>
                    <a:pt x="22682" y="61290"/>
                  </a:lnTo>
                  <a:lnTo>
                    <a:pt x="33052" y="58521"/>
                  </a:lnTo>
                  <a:lnTo>
                    <a:pt x="36790" y="54711"/>
                  </a:lnTo>
                  <a:lnTo>
                    <a:pt x="22682" y="54711"/>
                  </a:lnTo>
                  <a:lnTo>
                    <a:pt x="15555" y="52607"/>
                  </a:lnTo>
                  <a:lnTo>
                    <a:pt x="10885" y="47093"/>
                  </a:lnTo>
                  <a:lnTo>
                    <a:pt x="8332" y="39361"/>
                  </a:lnTo>
                  <a:lnTo>
                    <a:pt x="7556" y="30606"/>
                  </a:lnTo>
                  <a:lnTo>
                    <a:pt x="8332" y="21861"/>
                  </a:lnTo>
                  <a:lnTo>
                    <a:pt x="10885" y="14160"/>
                  </a:lnTo>
                  <a:lnTo>
                    <a:pt x="15555" y="8679"/>
                  </a:lnTo>
                  <a:lnTo>
                    <a:pt x="22682" y="6591"/>
                  </a:lnTo>
                  <a:lnTo>
                    <a:pt x="36855" y="6591"/>
                  </a:lnTo>
                  <a:lnTo>
                    <a:pt x="33052" y="2742"/>
                  </a:lnTo>
                  <a:lnTo>
                    <a:pt x="22682" y="0"/>
                  </a:lnTo>
                  <a:close/>
                </a:path>
                <a:path w="45720" h="61594">
                  <a:moveTo>
                    <a:pt x="36855" y="6591"/>
                  </a:moveTo>
                  <a:lnTo>
                    <a:pt x="22682" y="6591"/>
                  </a:lnTo>
                  <a:lnTo>
                    <a:pt x="29808" y="8679"/>
                  </a:lnTo>
                  <a:lnTo>
                    <a:pt x="34478" y="14160"/>
                  </a:lnTo>
                  <a:lnTo>
                    <a:pt x="37032" y="21861"/>
                  </a:lnTo>
                  <a:lnTo>
                    <a:pt x="37807" y="30606"/>
                  </a:lnTo>
                  <a:lnTo>
                    <a:pt x="37032" y="39361"/>
                  </a:lnTo>
                  <a:lnTo>
                    <a:pt x="34478" y="47093"/>
                  </a:lnTo>
                  <a:lnTo>
                    <a:pt x="29808" y="52607"/>
                  </a:lnTo>
                  <a:lnTo>
                    <a:pt x="22682" y="54711"/>
                  </a:lnTo>
                  <a:lnTo>
                    <a:pt x="36790" y="54711"/>
                  </a:lnTo>
                  <a:lnTo>
                    <a:pt x="40090" y="51349"/>
                  </a:lnTo>
                  <a:lnTo>
                    <a:pt x="44095" y="41477"/>
                  </a:lnTo>
                  <a:lnTo>
                    <a:pt x="45364" y="30606"/>
                  </a:lnTo>
                  <a:lnTo>
                    <a:pt x="44095" y="19706"/>
                  </a:lnTo>
                  <a:lnTo>
                    <a:pt x="40090" y="9864"/>
                  </a:lnTo>
                  <a:lnTo>
                    <a:pt x="36855" y="6591"/>
                  </a:lnTo>
                  <a:close/>
                </a:path>
              </a:pathLst>
            </a:custGeom>
            <a:solidFill>
              <a:srgbClr val="495B66"/>
            </a:solidFill>
          </p:spPr>
          <p:txBody>
            <a:bodyPr wrap="square" lIns="0" tIns="0" rIns="0" bIns="0" rtlCol="0"/>
            <a:lstStyle/>
            <a:p>
              <a:endParaRPr/>
            </a:p>
          </p:txBody>
        </p:sp>
        <p:sp>
          <p:nvSpPr>
            <p:cNvPr id="378" name="object 500">
              <a:extLst>
                <a:ext uri="{FF2B5EF4-FFF2-40B4-BE49-F238E27FC236}">
                  <a16:creationId xmlns:a16="http://schemas.microsoft.com/office/drawing/2014/main" id="{98403B4A-C012-4FF8-AD41-B26E2638D04F}"/>
                </a:ext>
              </a:extLst>
            </p:cNvPr>
            <p:cNvSpPr/>
            <p:nvPr/>
          </p:nvSpPr>
          <p:spPr>
            <a:xfrm>
              <a:off x="1707478" y="2167155"/>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379" name="object 501">
              <a:extLst>
                <a:ext uri="{FF2B5EF4-FFF2-40B4-BE49-F238E27FC236}">
                  <a16:creationId xmlns:a16="http://schemas.microsoft.com/office/drawing/2014/main" id="{8A3C6795-0B0B-47B6-8E81-4C618500E4DB}"/>
                </a:ext>
              </a:extLst>
            </p:cNvPr>
            <p:cNvSpPr/>
            <p:nvPr/>
          </p:nvSpPr>
          <p:spPr>
            <a:xfrm>
              <a:off x="1678239" y="1948503"/>
              <a:ext cx="21719" cy="31743"/>
            </a:xfrm>
            <a:custGeom>
              <a:avLst/>
              <a:gdLst/>
              <a:ahLst/>
              <a:cxnLst/>
              <a:rect l="l" t="t" r="r" b="b"/>
              <a:pathLst>
                <a:path w="41275" h="60325">
                  <a:moveTo>
                    <a:pt x="36216" y="6591"/>
                  </a:moveTo>
                  <a:lnTo>
                    <a:pt x="26771" y="6591"/>
                  </a:lnTo>
                  <a:lnTo>
                    <a:pt x="33083" y="9791"/>
                  </a:lnTo>
                  <a:lnTo>
                    <a:pt x="33083" y="17437"/>
                  </a:lnTo>
                  <a:lnTo>
                    <a:pt x="30930" y="25158"/>
                  </a:lnTo>
                  <a:lnTo>
                    <a:pt x="24591" y="33418"/>
                  </a:lnTo>
                  <a:lnTo>
                    <a:pt x="14250" y="42895"/>
                  </a:lnTo>
                  <a:lnTo>
                    <a:pt x="88" y="54267"/>
                  </a:lnTo>
                  <a:lnTo>
                    <a:pt x="88" y="60223"/>
                  </a:lnTo>
                  <a:lnTo>
                    <a:pt x="40817" y="60223"/>
                  </a:lnTo>
                  <a:lnTo>
                    <a:pt x="40817" y="53644"/>
                  </a:lnTo>
                  <a:lnTo>
                    <a:pt x="11734" y="53644"/>
                  </a:lnTo>
                  <a:lnTo>
                    <a:pt x="23218" y="44169"/>
                  </a:lnTo>
                  <a:lnTo>
                    <a:pt x="32348" y="35169"/>
                  </a:lnTo>
                  <a:lnTo>
                    <a:pt x="38375" y="26355"/>
                  </a:lnTo>
                  <a:lnTo>
                    <a:pt x="40551" y="17437"/>
                  </a:lnTo>
                  <a:lnTo>
                    <a:pt x="38842" y="9791"/>
                  </a:lnTo>
                  <a:lnTo>
                    <a:pt x="38735" y="9613"/>
                  </a:lnTo>
                  <a:lnTo>
                    <a:pt x="36216" y="6591"/>
                  </a:lnTo>
                  <a:close/>
                </a:path>
                <a:path w="41275" h="60325">
                  <a:moveTo>
                    <a:pt x="20637" y="0"/>
                  </a:moveTo>
                  <a:lnTo>
                    <a:pt x="12268" y="0"/>
                  </a:lnTo>
                  <a:lnTo>
                    <a:pt x="4533" y="3301"/>
                  </a:lnTo>
                  <a:lnTo>
                    <a:pt x="0" y="9347"/>
                  </a:lnTo>
                  <a:lnTo>
                    <a:pt x="4533" y="14058"/>
                  </a:lnTo>
                  <a:lnTo>
                    <a:pt x="8000" y="9613"/>
                  </a:lnTo>
                  <a:lnTo>
                    <a:pt x="13512" y="6591"/>
                  </a:lnTo>
                  <a:lnTo>
                    <a:pt x="36216" y="6591"/>
                  </a:lnTo>
                  <a:lnTo>
                    <a:pt x="34294" y="4284"/>
                  </a:lnTo>
                  <a:lnTo>
                    <a:pt x="27912" y="1061"/>
                  </a:lnTo>
                  <a:lnTo>
                    <a:pt x="20637" y="0"/>
                  </a:lnTo>
                  <a:close/>
                </a:path>
              </a:pathLst>
            </a:custGeom>
            <a:solidFill>
              <a:srgbClr val="495B66"/>
            </a:solidFill>
          </p:spPr>
          <p:txBody>
            <a:bodyPr wrap="square" lIns="0" tIns="0" rIns="0" bIns="0" rtlCol="0"/>
            <a:lstStyle/>
            <a:p>
              <a:endParaRPr/>
            </a:p>
          </p:txBody>
        </p:sp>
        <p:sp>
          <p:nvSpPr>
            <p:cNvPr id="380" name="object 502">
              <a:extLst>
                <a:ext uri="{FF2B5EF4-FFF2-40B4-BE49-F238E27FC236}">
                  <a16:creationId xmlns:a16="http://schemas.microsoft.com/office/drawing/2014/main" id="{37A0AD43-DC3D-43D6-ACFE-34135CAD255B}"/>
                </a:ext>
              </a:extLst>
            </p:cNvPr>
            <p:cNvSpPr/>
            <p:nvPr/>
          </p:nvSpPr>
          <p:spPr>
            <a:xfrm>
              <a:off x="1706917" y="1948977"/>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97"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381" name="object 503">
              <a:extLst>
                <a:ext uri="{FF2B5EF4-FFF2-40B4-BE49-F238E27FC236}">
                  <a16:creationId xmlns:a16="http://schemas.microsoft.com/office/drawing/2014/main" id="{E8ECF47C-6E52-41A5-B3ED-2729BC8108F1}"/>
                </a:ext>
              </a:extLst>
            </p:cNvPr>
            <p:cNvSpPr/>
            <p:nvPr/>
          </p:nvSpPr>
          <p:spPr>
            <a:xfrm>
              <a:off x="1678346" y="1718913"/>
              <a:ext cx="23390" cy="31409"/>
            </a:xfrm>
            <a:custGeom>
              <a:avLst/>
              <a:gdLst/>
              <a:ahLst/>
              <a:cxnLst/>
              <a:rect l="l" t="t" r="r" b="b"/>
              <a:pathLst>
                <a:path w="44450" h="59689">
                  <a:moveTo>
                    <a:pt x="35572" y="44284"/>
                  </a:moveTo>
                  <a:lnTo>
                    <a:pt x="28194" y="44284"/>
                  </a:lnTo>
                  <a:lnTo>
                    <a:pt x="28194" y="59321"/>
                  </a:lnTo>
                  <a:lnTo>
                    <a:pt x="35572" y="59321"/>
                  </a:lnTo>
                  <a:lnTo>
                    <a:pt x="35572" y="44284"/>
                  </a:lnTo>
                  <a:close/>
                </a:path>
                <a:path w="44450" h="59689">
                  <a:moveTo>
                    <a:pt x="35572" y="0"/>
                  </a:moveTo>
                  <a:lnTo>
                    <a:pt x="25438" y="0"/>
                  </a:lnTo>
                  <a:lnTo>
                    <a:pt x="0" y="38150"/>
                  </a:lnTo>
                  <a:lnTo>
                    <a:pt x="0" y="44284"/>
                  </a:lnTo>
                  <a:lnTo>
                    <a:pt x="43942" y="44284"/>
                  </a:lnTo>
                  <a:lnTo>
                    <a:pt x="43942" y="37795"/>
                  </a:lnTo>
                  <a:lnTo>
                    <a:pt x="7378" y="37795"/>
                  </a:lnTo>
                  <a:lnTo>
                    <a:pt x="28194" y="6845"/>
                  </a:lnTo>
                  <a:lnTo>
                    <a:pt x="35572" y="6845"/>
                  </a:lnTo>
                  <a:lnTo>
                    <a:pt x="35572" y="0"/>
                  </a:lnTo>
                  <a:close/>
                </a:path>
                <a:path w="44450" h="59689">
                  <a:moveTo>
                    <a:pt x="35572" y="6845"/>
                  </a:moveTo>
                  <a:lnTo>
                    <a:pt x="28194" y="6845"/>
                  </a:lnTo>
                  <a:lnTo>
                    <a:pt x="28194" y="37795"/>
                  </a:lnTo>
                  <a:lnTo>
                    <a:pt x="35572" y="37795"/>
                  </a:lnTo>
                  <a:lnTo>
                    <a:pt x="35572" y="6845"/>
                  </a:lnTo>
                  <a:close/>
                </a:path>
              </a:pathLst>
            </a:custGeom>
            <a:solidFill>
              <a:srgbClr val="495B66"/>
            </a:solidFill>
          </p:spPr>
          <p:txBody>
            <a:bodyPr wrap="square" lIns="0" tIns="0" rIns="0" bIns="0" rtlCol="0"/>
            <a:lstStyle/>
            <a:p>
              <a:endParaRPr/>
            </a:p>
          </p:txBody>
        </p:sp>
        <p:sp>
          <p:nvSpPr>
            <p:cNvPr id="382" name="object 504">
              <a:extLst>
                <a:ext uri="{FF2B5EF4-FFF2-40B4-BE49-F238E27FC236}">
                  <a16:creationId xmlns:a16="http://schemas.microsoft.com/office/drawing/2014/main" id="{881EE942-B065-43F0-A7B7-34F3061E58F0}"/>
                </a:ext>
              </a:extLst>
            </p:cNvPr>
            <p:cNvSpPr/>
            <p:nvPr/>
          </p:nvSpPr>
          <p:spPr>
            <a:xfrm>
              <a:off x="1706601" y="1718913"/>
              <a:ext cx="30740" cy="31409"/>
            </a:xfrm>
            <a:custGeom>
              <a:avLst/>
              <a:gdLst/>
              <a:ahLst/>
              <a:cxnLst/>
              <a:rect l="l" t="t" r="r" b="b"/>
              <a:pathLst>
                <a:path w="58420" h="59689">
                  <a:moveTo>
                    <a:pt x="10579" y="0"/>
                  </a:moveTo>
                  <a:lnTo>
                    <a:pt x="0" y="0"/>
                  </a:lnTo>
                  <a:lnTo>
                    <a:pt x="0" y="59321"/>
                  </a:lnTo>
                  <a:lnTo>
                    <a:pt x="7378" y="59321"/>
                  </a:lnTo>
                  <a:lnTo>
                    <a:pt x="7378" y="9423"/>
                  </a:lnTo>
                  <a:lnTo>
                    <a:pt x="14394" y="9423"/>
                  </a:lnTo>
                  <a:lnTo>
                    <a:pt x="10579" y="0"/>
                  </a:lnTo>
                  <a:close/>
                </a:path>
                <a:path w="58420" h="59689">
                  <a:moveTo>
                    <a:pt x="14394" y="9423"/>
                  </a:moveTo>
                  <a:lnTo>
                    <a:pt x="7378" y="9423"/>
                  </a:lnTo>
                  <a:lnTo>
                    <a:pt x="27571" y="59321"/>
                  </a:lnTo>
                  <a:lnTo>
                    <a:pt x="30594" y="59321"/>
                  </a:lnTo>
                  <a:lnTo>
                    <a:pt x="36079" y="45707"/>
                  </a:lnTo>
                  <a:lnTo>
                    <a:pt x="29082" y="45707"/>
                  </a:lnTo>
                  <a:lnTo>
                    <a:pt x="14394" y="9423"/>
                  </a:lnTo>
                  <a:close/>
                </a:path>
                <a:path w="58420" h="59689">
                  <a:moveTo>
                    <a:pt x="58077" y="9423"/>
                  </a:moveTo>
                  <a:lnTo>
                    <a:pt x="50698" y="9423"/>
                  </a:lnTo>
                  <a:lnTo>
                    <a:pt x="50698" y="59321"/>
                  </a:lnTo>
                  <a:lnTo>
                    <a:pt x="58077" y="59321"/>
                  </a:lnTo>
                  <a:lnTo>
                    <a:pt x="58077" y="9423"/>
                  </a:lnTo>
                  <a:close/>
                </a:path>
                <a:path w="58420" h="59689">
                  <a:moveTo>
                    <a:pt x="58077" y="0"/>
                  </a:moveTo>
                  <a:lnTo>
                    <a:pt x="47485" y="0"/>
                  </a:lnTo>
                  <a:lnTo>
                    <a:pt x="29082" y="45707"/>
                  </a:lnTo>
                  <a:lnTo>
                    <a:pt x="36079" y="45707"/>
                  </a:lnTo>
                  <a:lnTo>
                    <a:pt x="50698" y="9423"/>
                  </a:lnTo>
                  <a:lnTo>
                    <a:pt x="58077" y="9423"/>
                  </a:lnTo>
                  <a:lnTo>
                    <a:pt x="58077" y="0"/>
                  </a:lnTo>
                  <a:close/>
                </a:path>
              </a:pathLst>
            </a:custGeom>
            <a:solidFill>
              <a:srgbClr val="495B66"/>
            </a:solidFill>
          </p:spPr>
          <p:txBody>
            <a:bodyPr wrap="square" lIns="0" tIns="0" rIns="0" bIns="0" rtlCol="0"/>
            <a:lstStyle/>
            <a:p>
              <a:endParaRPr/>
            </a:p>
          </p:txBody>
        </p:sp>
        <p:sp>
          <p:nvSpPr>
            <p:cNvPr id="383" name="object 505">
              <a:extLst>
                <a:ext uri="{FF2B5EF4-FFF2-40B4-BE49-F238E27FC236}">
                  <a16:creationId xmlns:a16="http://schemas.microsoft.com/office/drawing/2014/main" id="{2C314F59-6F2D-44CB-9F2D-EEE8728C0BDF}"/>
                </a:ext>
              </a:extLst>
            </p:cNvPr>
            <p:cNvSpPr/>
            <p:nvPr/>
          </p:nvSpPr>
          <p:spPr>
            <a:xfrm>
              <a:off x="1799040"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4" name="object 506">
              <a:extLst>
                <a:ext uri="{FF2B5EF4-FFF2-40B4-BE49-F238E27FC236}">
                  <a16:creationId xmlns:a16="http://schemas.microsoft.com/office/drawing/2014/main" id="{9F765520-999C-412F-875F-C2301267DF42}"/>
                </a:ext>
              </a:extLst>
            </p:cNvPr>
            <p:cNvSpPr/>
            <p:nvPr/>
          </p:nvSpPr>
          <p:spPr>
            <a:xfrm>
              <a:off x="1839137"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5" name="object 507">
              <a:extLst>
                <a:ext uri="{FF2B5EF4-FFF2-40B4-BE49-F238E27FC236}">
                  <a16:creationId xmlns:a16="http://schemas.microsoft.com/office/drawing/2014/main" id="{AE565196-A6FB-4C5C-8BEF-5E57AC74BB7E}"/>
                </a:ext>
              </a:extLst>
            </p:cNvPr>
            <p:cNvSpPr/>
            <p:nvPr/>
          </p:nvSpPr>
          <p:spPr>
            <a:xfrm>
              <a:off x="1879234"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6" name="object 508">
              <a:extLst>
                <a:ext uri="{FF2B5EF4-FFF2-40B4-BE49-F238E27FC236}">
                  <a16:creationId xmlns:a16="http://schemas.microsoft.com/office/drawing/2014/main" id="{3AD88FC3-611D-4214-8D19-3425167D6742}"/>
                </a:ext>
              </a:extLst>
            </p:cNvPr>
            <p:cNvSpPr/>
            <p:nvPr/>
          </p:nvSpPr>
          <p:spPr>
            <a:xfrm>
              <a:off x="1919331"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7" name="object 509">
              <a:extLst>
                <a:ext uri="{FF2B5EF4-FFF2-40B4-BE49-F238E27FC236}">
                  <a16:creationId xmlns:a16="http://schemas.microsoft.com/office/drawing/2014/main" id="{2FDE8506-02A2-43D6-99E2-0537611A88CA}"/>
                </a:ext>
              </a:extLst>
            </p:cNvPr>
            <p:cNvSpPr/>
            <p:nvPr/>
          </p:nvSpPr>
          <p:spPr>
            <a:xfrm>
              <a:off x="1959428"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8" name="object 510">
              <a:extLst>
                <a:ext uri="{FF2B5EF4-FFF2-40B4-BE49-F238E27FC236}">
                  <a16:creationId xmlns:a16="http://schemas.microsoft.com/office/drawing/2014/main" id="{E6D521D1-2AFC-49C2-9898-878149207376}"/>
                </a:ext>
              </a:extLst>
            </p:cNvPr>
            <p:cNvSpPr/>
            <p:nvPr/>
          </p:nvSpPr>
          <p:spPr>
            <a:xfrm>
              <a:off x="1999525"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89" name="object 511">
              <a:extLst>
                <a:ext uri="{FF2B5EF4-FFF2-40B4-BE49-F238E27FC236}">
                  <a16:creationId xmlns:a16="http://schemas.microsoft.com/office/drawing/2014/main" id="{17B215FB-7D57-45DA-BB10-43B8411EA2D7}"/>
                </a:ext>
              </a:extLst>
            </p:cNvPr>
            <p:cNvSpPr/>
            <p:nvPr/>
          </p:nvSpPr>
          <p:spPr>
            <a:xfrm>
              <a:off x="2039622"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0" name="object 512">
              <a:extLst>
                <a:ext uri="{FF2B5EF4-FFF2-40B4-BE49-F238E27FC236}">
                  <a16:creationId xmlns:a16="http://schemas.microsoft.com/office/drawing/2014/main" id="{551F9983-139E-4338-A786-DBFD48E06056}"/>
                </a:ext>
              </a:extLst>
            </p:cNvPr>
            <p:cNvSpPr/>
            <p:nvPr/>
          </p:nvSpPr>
          <p:spPr>
            <a:xfrm>
              <a:off x="2079719"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1" name="object 513">
              <a:extLst>
                <a:ext uri="{FF2B5EF4-FFF2-40B4-BE49-F238E27FC236}">
                  <a16:creationId xmlns:a16="http://schemas.microsoft.com/office/drawing/2014/main" id="{4129EEF2-9CE1-462A-8D96-47DCDFEFB163}"/>
                </a:ext>
              </a:extLst>
            </p:cNvPr>
            <p:cNvSpPr/>
            <p:nvPr/>
          </p:nvSpPr>
          <p:spPr>
            <a:xfrm>
              <a:off x="2119816"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2" name="object 514">
              <a:extLst>
                <a:ext uri="{FF2B5EF4-FFF2-40B4-BE49-F238E27FC236}">
                  <a16:creationId xmlns:a16="http://schemas.microsoft.com/office/drawing/2014/main" id="{0C332B26-67BB-465F-9E26-F19B6D844C56}"/>
                </a:ext>
              </a:extLst>
            </p:cNvPr>
            <p:cNvSpPr/>
            <p:nvPr/>
          </p:nvSpPr>
          <p:spPr>
            <a:xfrm>
              <a:off x="2159912" y="1738979"/>
              <a:ext cx="13366" cy="6683"/>
            </a:xfrm>
            <a:custGeom>
              <a:avLst/>
              <a:gdLst/>
              <a:ahLst/>
              <a:cxnLst/>
              <a:rect l="l" t="t" r="r" b="b"/>
              <a:pathLst>
                <a:path w="25400" h="12700">
                  <a:moveTo>
                    <a:pt x="25387" y="0"/>
                  </a:moveTo>
                  <a:lnTo>
                    <a:pt x="0" y="0"/>
                  </a:lnTo>
                  <a:lnTo>
                    <a:pt x="0" y="12700"/>
                  </a:lnTo>
                  <a:lnTo>
                    <a:pt x="25387" y="12700"/>
                  </a:lnTo>
                  <a:lnTo>
                    <a:pt x="25387" y="0"/>
                  </a:lnTo>
                  <a:close/>
                </a:path>
              </a:pathLst>
            </a:custGeom>
            <a:solidFill>
              <a:srgbClr val="DBDDE0"/>
            </a:solidFill>
          </p:spPr>
          <p:txBody>
            <a:bodyPr wrap="square" lIns="0" tIns="0" rIns="0" bIns="0" rtlCol="0"/>
            <a:lstStyle/>
            <a:p>
              <a:endParaRPr/>
            </a:p>
          </p:txBody>
        </p:sp>
        <p:sp>
          <p:nvSpPr>
            <p:cNvPr id="393" name="object 515">
              <a:extLst>
                <a:ext uri="{FF2B5EF4-FFF2-40B4-BE49-F238E27FC236}">
                  <a16:creationId xmlns:a16="http://schemas.microsoft.com/office/drawing/2014/main" id="{5437D90F-CD52-4B31-BF25-277ED4AB7ABF}"/>
                </a:ext>
              </a:extLst>
            </p:cNvPr>
            <p:cNvSpPr/>
            <p:nvPr/>
          </p:nvSpPr>
          <p:spPr>
            <a:xfrm>
              <a:off x="2200009"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4" name="object 516">
              <a:extLst>
                <a:ext uri="{FF2B5EF4-FFF2-40B4-BE49-F238E27FC236}">
                  <a16:creationId xmlns:a16="http://schemas.microsoft.com/office/drawing/2014/main" id="{DB8BB396-C882-4DD0-B1F8-2C13CC10DC19}"/>
                </a:ext>
              </a:extLst>
            </p:cNvPr>
            <p:cNvSpPr/>
            <p:nvPr/>
          </p:nvSpPr>
          <p:spPr>
            <a:xfrm>
              <a:off x="2240106"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5" name="object 517">
              <a:extLst>
                <a:ext uri="{FF2B5EF4-FFF2-40B4-BE49-F238E27FC236}">
                  <a16:creationId xmlns:a16="http://schemas.microsoft.com/office/drawing/2014/main" id="{82B9AF4B-CBEC-44EB-82A7-0055F72532E9}"/>
                </a:ext>
              </a:extLst>
            </p:cNvPr>
            <p:cNvSpPr/>
            <p:nvPr/>
          </p:nvSpPr>
          <p:spPr>
            <a:xfrm>
              <a:off x="2280203"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6" name="object 518">
              <a:extLst>
                <a:ext uri="{FF2B5EF4-FFF2-40B4-BE49-F238E27FC236}">
                  <a16:creationId xmlns:a16="http://schemas.microsoft.com/office/drawing/2014/main" id="{F056505A-37CA-4241-99C9-8BB486BF0112}"/>
                </a:ext>
              </a:extLst>
            </p:cNvPr>
            <p:cNvSpPr/>
            <p:nvPr/>
          </p:nvSpPr>
          <p:spPr>
            <a:xfrm>
              <a:off x="2320300"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7" name="object 519">
              <a:extLst>
                <a:ext uri="{FF2B5EF4-FFF2-40B4-BE49-F238E27FC236}">
                  <a16:creationId xmlns:a16="http://schemas.microsoft.com/office/drawing/2014/main" id="{34F49FAA-9C54-482D-9A64-39D484D1D88A}"/>
                </a:ext>
              </a:extLst>
            </p:cNvPr>
            <p:cNvSpPr/>
            <p:nvPr/>
          </p:nvSpPr>
          <p:spPr>
            <a:xfrm>
              <a:off x="2360390"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8" name="object 520">
              <a:extLst>
                <a:ext uri="{FF2B5EF4-FFF2-40B4-BE49-F238E27FC236}">
                  <a16:creationId xmlns:a16="http://schemas.microsoft.com/office/drawing/2014/main" id="{449E0625-7F95-4BB7-8A96-45C34C36D1FA}"/>
                </a:ext>
              </a:extLst>
            </p:cNvPr>
            <p:cNvSpPr/>
            <p:nvPr/>
          </p:nvSpPr>
          <p:spPr>
            <a:xfrm>
              <a:off x="2400494" y="1738979"/>
              <a:ext cx="13366" cy="6683"/>
            </a:xfrm>
            <a:custGeom>
              <a:avLst/>
              <a:gdLst/>
              <a:ahLst/>
              <a:cxnLst/>
              <a:rect l="l" t="t" r="r" b="b"/>
              <a:pathLst>
                <a:path w="25400" h="12700">
                  <a:moveTo>
                    <a:pt x="25400" y="0"/>
                  </a:moveTo>
                  <a:lnTo>
                    <a:pt x="0" y="0"/>
                  </a:lnTo>
                  <a:lnTo>
                    <a:pt x="0" y="12700"/>
                  </a:lnTo>
                  <a:lnTo>
                    <a:pt x="25400" y="12700"/>
                  </a:lnTo>
                  <a:lnTo>
                    <a:pt x="25400" y="0"/>
                  </a:lnTo>
                  <a:close/>
                </a:path>
              </a:pathLst>
            </a:custGeom>
            <a:solidFill>
              <a:srgbClr val="DBDDE0"/>
            </a:solidFill>
          </p:spPr>
          <p:txBody>
            <a:bodyPr wrap="square" lIns="0" tIns="0" rIns="0" bIns="0" rtlCol="0"/>
            <a:lstStyle/>
            <a:p>
              <a:endParaRPr/>
            </a:p>
          </p:txBody>
        </p:sp>
        <p:sp>
          <p:nvSpPr>
            <p:cNvPr id="399" name="object 521">
              <a:extLst>
                <a:ext uri="{FF2B5EF4-FFF2-40B4-BE49-F238E27FC236}">
                  <a16:creationId xmlns:a16="http://schemas.microsoft.com/office/drawing/2014/main" id="{D4D4F2A7-2E6A-4178-9AB4-EA949410F901}"/>
                </a:ext>
              </a:extLst>
            </p:cNvPr>
            <p:cNvSpPr/>
            <p:nvPr/>
          </p:nvSpPr>
          <p:spPr>
            <a:xfrm>
              <a:off x="2153230" y="215331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0" name="object 522">
              <a:extLst>
                <a:ext uri="{FF2B5EF4-FFF2-40B4-BE49-F238E27FC236}">
                  <a16:creationId xmlns:a16="http://schemas.microsoft.com/office/drawing/2014/main" id="{12AC7E4C-A13F-4049-AE9A-E9E68888F545}"/>
                </a:ext>
              </a:extLst>
            </p:cNvPr>
            <p:cNvSpPr/>
            <p:nvPr/>
          </p:nvSpPr>
          <p:spPr>
            <a:xfrm>
              <a:off x="2153230" y="211321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1" name="object 523">
              <a:extLst>
                <a:ext uri="{FF2B5EF4-FFF2-40B4-BE49-F238E27FC236}">
                  <a16:creationId xmlns:a16="http://schemas.microsoft.com/office/drawing/2014/main" id="{F8E1C3D9-E18E-42F3-A5D7-65F1E7757C2F}"/>
                </a:ext>
              </a:extLst>
            </p:cNvPr>
            <p:cNvSpPr/>
            <p:nvPr/>
          </p:nvSpPr>
          <p:spPr>
            <a:xfrm>
              <a:off x="2153230" y="207311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2" name="object 524">
              <a:extLst>
                <a:ext uri="{FF2B5EF4-FFF2-40B4-BE49-F238E27FC236}">
                  <a16:creationId xmlns:a16="http://schemas.microsoft.com/office/drawing/2014/main" id="{BDEC540E-A4F4-40AA-B45E-858841A0E8C3}"/>
                </a:ext>
              </a:extLst>
            </p:cNvPr>
            <p:cNvSpPr/>
            <p:nvPr/>
          </p:nvSpPr>
          <p:spPr>
            <a:xfrm>
              <a:off x="2153230" y="2033023"/>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3" name="object 525">
              <a:extLst>
                <a:ext uri="{FF2B5EF4-FFF2-40B4-BE49-F238E27FC236}">
                  <a16:creationId xmlns:a16="http://schemas.microsoft.com/office/drawing/2014/main" id="{D796D431-D7A6-44C5-88A4-3BE856850024}"/>
                </a:ext>
              </a:extLst>
            </p:cNvPr>
            <p:cNvSpPr/>
            <p:nvPr/>
          </p:nvSpPr>
          <p:spPr>
            <a:xfrm>
              <a:off x="2153230" y="1992926"/>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4" name="object 526">
              <a:extLst>
                <a:ext uri="{FF2B5EF4-FFF2-40B4-BE49-F238E27FC236}">
                  <a16:creationId xmlns:a16="http://schemas.microsoft.com/office/drawing/2014/main" id="{BADB46CF-6CC2-4658-A044-D55FF0B4033E}"/>
                </a:ext>
              </a:extLst>
            </p:cNvPr>
            <p:cNvSpPr/>
            <p:nvPr/>
          </p:nvSpPr>
          <p:spPr>
            <a:xfrm>
              <a:off x="2153230" y="1952829"/>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5" name="object 527">
              <a:extLst>
                <a:ext uri="{FF2B5EF4-FFF2-40B4-BE49-F238E27FC236}">
                  <a16:creationId xmlns:a16="http://schemas.microsoft.com/office/drawing/2014/main" id="{67343BCE-4F91-4A9C-9D3A-69B718DF2228}"/>
                </a:ext>
              </a:extLst>
            </p:cNvPr>
            <p:cNvSpPr/>
            <p:nvPr/>
          </p:nvSpPr>
          <p:spPr>
            <a:xfrm>
              <a:off x="2153230" y="1912732"/>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6" name="object 528">
              <a:extLst>
                <a:ext uri="{FF2B5EF4-FFF2-40B4-BE49-F238E27FC236}">
                  <a16:creationId xmlns:a16="http://schemas.microsoft.com/office/drawing/2014/main" id="{754FB10D-06A1-420F-9CAB-3DD111F80186}"/>
                </a:ext>
              </a:extLst>
            </p:cNvPr>
            <p:cNvSpPr/>
            <p:nvPr/>
          </p:nvSpPr>
          <p:spPr>
            <a:xfrm>
              <a:off x="2153230" y="1872635"/>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7" name="object 529">
              <a:extLst>
                <a:ext uri="{FF2B5EF4-FFF2-40B4-BE49-F238E27FC236}">
                  <a16:creationId xmlns:a16="http://schemas.microsoft.com/office/drawing/2014/main" id="{538B5F4F-2E41-43BE-83BC-02653BC64A07}"/>
                </a:ext>
              </a:extLst>
            </p:cNvPr>
            <p:cNvSpPr/>
            <p:nvPr/>
          </p:nvSpPr>
          <p:spPr>
            <a:xfrm>
              <a:off x="2153230" y="1832538"/>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8" name="object 530">
              <a:extLst>
                <a:ext uri="{FF2B5EF4-FFF2-40B4-BE49-F238E27FC236}">
                  <a16:creationId xmlns:a16="http://schemas.microsoft.com/office/drawing/2014/main" id="{AEC1FD65-FB92-49D7-B921-77C353A1089D}"/>
                </a:ext>
              </a:extLst>
            </p:cNvPr>
            <p:cNvSpPr/>
            <p:nvPr/>
          </p:nvSpPr>
          <p:spPr>
            <a:xfrm>
              <a:off x="2153230" y="179244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09" name="object 531">
              <a:extLst>
                <a:ext uri="{FF2B5EF4-FFF2-40B4-BE49-F238E27FC236}">
                  <a16:creationId xmlns:a16="http://schemas.microsoft.com/office/drawing/2014/main" id="{687A5BB0-ABAD-4DB6-AB86-785C1AE652FB}"/>
                </a:ext>
              </a:extLst>
            </p:cNvPr>
            <p:cNvSpPr/>
            <p:nvPr/>
          </p:nvSpPr>
          <p:spPr>
            <a:xfrm>
              <a:off x="2153230" y="1752344"/>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10" name="object 532">
              <a:extLst>
                <a:ext uri="{FF2B5EF4-FFF2-40B4-BE49-F238E27FC236}">
                  <a16:creationId xmlns:a16="http://schemas.microsoft.com/office/drawing/2014/main" id="{1A0C6696-8200-4008-95B6-7F04EA1831F9}"/>
                </a:ext>
              </a:extLst>
            </p:cNvPr>
            <p:cNvSpPr/>
            <p:nvPr/>
          </p:nvSpPr>
          <p:spPr>
            <a:xfrm>
              <a:off x="2153230" y="171224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11" name="object 533">
              <a:extLst>
                <a:ext uri="{FF2B5EF4-FFF2-40B4-BE49-F238E27FC236}">
                  <a16:creationId xmlns:a16="http://schemas.microsoft.com/office/drawing/2014/main" id="{CA5A1207-1057-41D9-A638-5E492CBAEFEC}"/>
                </a:ext>
              </a:extLst>
            </p:cNvPr>
            <p:cNvSpPr/>
            <p:nvPr/>
          </p:nvSpPr>
          <p:spPr>
            <a:xfrm>
              <a:off x="2153230" y="1672151"/>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12" name="object 534">
              <a:extLst>
                <a:ext uri="{FF2B5EF4-FFF2-40B4-BE49-F238E27FC236}">
                  <a16:creationId xmlns:a16="http://schemas.microsoft.com/office/drawing/2014/main" id="{9D61AC0E-3621-44F7-8B4F-490C51C2577E}"/>
                </a:ext>
              </a:extLst>
            </p:cNvPr>
            <p:cNvSpPr/>
            <p:nvPr/>
          </p:nvSpPr>
          <p:spPr>
            <a:xfrm>
              <a:off x="2153230" y="1632054"/>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13" name="object 535">
              <a:extLst>
                <a:ext uri="{FF2B5EF4-FFF2-40B4-BE49-F238E27FC236}">
                  <a16:creationId xmlns:a16="http://schemas.microsoft.com/office/drawing/2014/main" id="{7F59C47A-CE48-44DB-BFFA-3D9731337DF1}"/>
                </a:ext>
              </a:extLst>
            </p:cNvPr>
            <p:cNvSpPr/>
            <p:nvPr/>
          </p:nvSpPr>
          <p:spPr>
            <a:xfrm>
              <a:off x="2153230" y="1591957"/>
              <a:ext cx="6683" cy="13366"/>
            </a:xfrm>
            <a:custGeom>
              <a:avLst/>
              <a:gdLst/>
              <a:ahLst/>
              <a:cxnLst/>
              <a:rect l="l" t="t" r="r" b="b"/>
              <a:pathLst>
                <a:path w="12700" h="25400">
                  <a:moveTo>
                    <a:pt x="12700" y="0"/>
                  </a:moveTo>
                  <a:lnTo>
                    <a:pt x="0" y="0"/>
                  </a:lnTo>
                  <a:lnTo>
                    <a:pt x="0" y="25400"/>
                  </a:lnTo>
                  <a:lnTo>
                    <a:pt x="12700" y="25400"/>
                  </a:lnTo>
                  <a:lnTo>
                    <a:pt x="12700" y="0"/>
                  </a:lnTo>
                  <a:close/>
                </a:path>
              </a:pathLst>
            </a:custGeom>
            <a:solidFill>
              <a:srgbClr val="DBDDE0"/>
            </a:solidFill>
          </p:spPr>
          <p:txBody>
            <a:bodyPr wrap="square" lIns="0" tIns="0" rIns="0" bIns="0" rtlCol="0"/>
            <a:lstStyle/>
            <a:p>
              <a:endParaRPr/>
            </a:p>
          </p:txBody>
        </p:sp>
        <p:sp>
          <p:nvSpPr>
            <p:cNvPr id="414" name="object 536">
              <a:extLst>
                <a:ext uri="{FF2B5EF4-FFF2-40B4-BE49-F238E27FC236}">
                  <a16:creationId xmlns:a16="http://schemas.microsoft.com/office/drawing/2014/main" id="{C8B9B5A0-C976-4FBB-9E2B-D0315D2DFB55}"/>
                </a:ext>
              </a:extLst>
            </p:cNvPr>
            <p:cNvSpPr/>
            <p:nvPr/>
          </p:nvSpPr>
          <p:spPr>
            <a:xfrm>
              <a:off x="2153230" y="1558543"/>
              <a:ext cx="6683" cy="6683"/>
            </a:xfrm>
            <a:custGeom>
              <a:avLst/>
              <a:gdLst/>
              <a:ahLst/>
              <a:cxnLst/>
              <a:rect l="l" t="t" r="r" b="b"/>
              <a:pathLst>
                <a:path w="12700" h="12700">
                  <a:moveTo>
                    <a:pt x="12700" y="0"/>
                  </a:moveTo>
                  <a:lnTo>
                    <a:pt x="0" y="0"/>
                  </a:lnTo>
                  <a:lnTo>
                    <a:pt x="0" y="12700"/>
                  </a:lnTo>
                  <a:lnTo>
                    <a:pt x="12700" y="12700"/>
                  </a:lnTo>
                  <a:lnTo>
                    <a:pt x="12700" y="0"/>
                  </a:lnTo>
                  <a:close/>
                </a:path>
              </a:pathLst>
            </a:custGeom>
            <a:solidFill>
              <a:srgbClr val="DBDDE0"/>
            </a:solidFill>
          </p:spPr>
          <p:txBody>
            <a:bodyPr wrap="square" lIns="0" tIns="0" rIns="0" bIns="0" rtlCol="0"/>
            <a:lstStyle/>
            <a:p>
              <a:endParaRPr/>
            </a:p>
          </p:txBody>
        </p:sp>
        <p:sp>
          <p:nvSpPr>
            <p:cNvPr id="415" name="object 537">
              <a:extLst>
                <a:ext uri="{FF2B5EF4-FFF2-40B4-BE49-F238E27FC236}">
                  <a16:creationId xmlns:a16="http://schemas.microsoft.com/office/drawing/2014/main" id="{A250E8B5-58A1-446B-9CCD-499DF8C81E26}"/>
                </a:ext>
              </a:extLst>
            </p:cNvPr>
            <p:cNvSpPr/>
            <p:nvPr/>
          </p:nvSpPr>
          <p:spPr>
            <a:xfrm>
              <a:off x="2440584" y="1752344"/>
              <a:ext cx="6683" cy="327458"/>
            </a:xfrm>
            <a:custGeom>
              <a:avLst/>
              <a:gdLst/>
              <a:ahLst/>
              <a:cxnLst/>
              <a:rect l="l" t="t" r="r" b="b"/>
              <a:pathLst>
                <a:path w="12700" h="622300">
                  <a:moveTo>
                    <a:pt x="4246" y="609600"/>
                  </a:moveTo>
                  <a:lnTo>
                    <a:pt x="0" y="609600"/>
                  </a:lnTo>
                  <a:lnTo>
                    <a:pt x="0" y="621735"/>
                  </a:lnTo>
                  <a:lnTo>
                    <a:pt x="4246" y="609600"/>
                  </a:lnTo>
                  <a:close/>
                </a:path>
                <a:path w="12700" h="622300">
                  <a:moveTo>
                    <a:pt x="12700" y="533400"/>
                  </a:moveTo>
                  <a:lnTo>
                    <a:pt x="0" y="533400"/>
                  </a:lnTo>
                  <a:lnTo>
                    <a:pt x="0" y="558800"/>
                  </a:lnTo>
                  <a:lnTo>
                    <a:pt x="12700" y="558800"/>
                  </a:lnTo>
                  <a:lnTo>
                    <a:pt x="12700" y="533400"/>
                  </a:lnTo>
                  <a:close/>
                </a:path>
                <a:path w="12700" h="622300">
                  <a:moveTo>
                    <a:pt x="12700" y="457200"/>
                  </a:moveTo>
                  <a:lnTo>
                    <a:pt x="0" y="457200"/>
                  </a:lnTo>
                  <a:lnTo>
                    <a:pt x="0" y="482600"/>
                  </a:lnTo>
                  <a:lnTo>
                    <a:pt x="12700" y="482600"/>
                  </a:lnTo>
                  <a:lnTo>
                    <a:pt x="12700" y="457200"/>
                  </a:lnTo>
                  <a:close/>
                </a:path>
                <a:path w="12700" h="622300">
                  <a:moveTo>
                    <a:pt x="12700" y="381000"/>
                  </a:moveTo>
                  <a:lnTo>
                    <a:pt x="0" y="381000"/>
                  </a:lnTo>
                  <a:lnTo>
                    <a:pt x="0" y="406400"/>
                  </a:lnTo>
                  <a:lnTo>
                    <a:pt x="12700" y="406400"/>
                  </a:lnTo>
                  <a:lnTo>
                    <a:pt x="12700" y="381000"/>
                  </a:lnTo>
                  <a:close/>
                </a:path>
                <a:path w="12700" h="622300">
                  <a:moveTo>
                    <a:pt x="12700" y="304800"/>
                  </a:moveTo>
                  <a:lnTo>
                    <a:pt x="0" y="304800"/>
                  </a:lnTo>
                  <a:lnTo>
                    <a:pt x="0" y="330200"/>
                  </a:lnTo>
                  <a:lnTo>
                    <a:pt x="12700" y="330200"/>
                  </a:lnTo>
                  <a:lnTo>
                    <a:pt x="12700" y="304800"/>
                  </a:lnTo>
                  <a:close/>
                </a:path>
                <a:path w="12700" h="622300">
                  <a:moveTo>
                    <a:pt x="12700" y="228600"/>
                  </a:moveTo>
                  <a:lnTo>
                    <a:pt x="0" y="228600"/>
                  </a:lnTo>
                  <a:lnTo>
                    <a:pt x="0" y="254000"/>
                  </a:lnTo>
                  <a:lnTo>
                    <a:pt x="12700" y="254000"/>
                  </a:lnTo>
                  <a:lnTo>
                    <a:pt x="12700" y="228600"/>
                  </a:lnTo>
                  <a:close/>
                </a:path>
                <a:path w="12700" h="622300">
                  <a:moveTo>
                    <a:pt x="12700" y="152400"/>
                  </a:moveTo>
                  <a:lnTo>
                    <a:pt x="0" y="152400"/>
                  </a:lnTo>
                  <a:lnTo>
                    <a:pt x="0" y="177800"/>
                  </a:lnTo>
                  <a:lnTo>
                    <a:pt x="12700" y="177800"/>
                  </a:lnTo>
                  <a:lnTo>
                    <a:pt x="12700" y="152400"/>
                  </a:lnTo>
                  <a:close/>
                </a:path>
                <a:path w="12700" h="622300">
                  <a:moveTo>
                    <a:pt x="12700" y="76200"/>
                  </a:moveTo>
                  <a:lnTo>
                    <a:pt x="0" y="76200"/>
                  </a:lnTo>
                  <a:lnTo>
                    <a:pt x="0" y="101600"/>
                  </a:lnTo>
                  <a:lnTo>
                    <a:pt x="12700" y="101600"/>
                  </a:lnTo>
                  <a:lnTo>
                    <a:pt x="12700" y="76200"/>
                  </a:lnTo>
                  <a:close/>
                </a:path>
                <a:path w="12700" h="622300">
                  <a:moveTo>
                    <a:pt x="3100" y="0"/>
                  </a:moveTo>
                  <a:lnTo>
                    <a:pt x="0" y="0"/>
                  </a:lnTo>
                  <a:lnTo>
                    <a:pt x="0" y="25400"/>
                  </a:lnTo>
                  <a:lnTo>
                    <a:pt x="11989" y="25400"/>
                  </a:lnTo>
                  <a:lnTo>
                    <a:pt x="3100" y="0"/>
                  </a:lnTo>
                  <a:close/>
                </a:path>
              </a:pathLst>
            </a:custGeom>
            <a:solidFill>
              <a:srgbClr val="DBDDE0"/>
            </a:solidFill>
          </p:spPr>
          <p:txBody>
            <a:bodyPr wrap="square" lIns="0" tIns="0" rIns="0" bIns="0" rtlCol="0"/>
            <a:lstStyle/>
            <a:p>
              <a:endParaRPr/>
            </a:p>
          </p:txBody>
        </p:sp>
        <p:sp>
          <p:nvSpPr>
            <p:cNvPr id="416" name="object 538">
              <a:extLst>
                <a:ext uri="{FF2B5EF4-FFF2-40B4-BE49-F238E27FC236}">
                  <a16:creationId xmlns:a16="http://schemas.microsoft.com/office/drawing/2014/main" id="{94627F51-3755-4B4B-9851-76714177B4AA}"/>
                </a:ext>
              </a:extLst>
            </p:cNvPr>
            <p:cNvSpPr/>
            <p:nvPr/>
          </p:nvSpPr>
          <p:spPr>
            <a:xfrm>
              <a:off x="1915537" y="1845408"/>
              <a:ext cx="141323" cy="148011"/>
            </a:xfrm>
            <a:prstGeom prst="rect">
              <a:avLst/>
            </a:prstGeom>
            <a:blipFill>
              <a:blip r:embed="rId22" cstate="print"/>
              <a:stretch>
                <a:fillRect/>
              </a:stretch>
            </a:blipFill>
          </p:spPr>
          <p:txBody>
            <a:bodyPr wrap="square" lIns="0" tIns="0" rIns="0" bIns="0" rtlCol="0"/>
            <a:lstStyle/>
            <a:p>
              <a:endParaRPr/>
            </a:p>
          </p:txBody>
        </p:sp>
        <p:sp>
          <p:nvSpPr>
            <p:cNvPr id="417" name="object 539">
              <a:extLst>
                <a:ext uri="{FF2B5EF4-FFF2-40B4-BE49-F238E27FC236}">
                  <a16:creationId xmlns:a16="http://schemas.microsoft.com/office/drawing/2014/main" id="{2CC148DF-09AB-4022-95A9-89D3C6CE3875}"/>
                </a:ext>
              </a:extLst>
            </p:cNvPr>
            <p:cNvSpPr/>
            <p:nvPr/>
          </p:nvSpPr>
          <p:spPr>
            <a:xfrm>
              <a:off x="2002413" y="1775244"/>
              <a:ext cx="37737" cy="37737"/>
            </a:xfrm>
            <a:prstGeom prst="rect">
              <a:avLst/>
            </a:prstGeom>
            <a:blipFill>
              <a:blip r:embed="rId8" cstate="print"/>
              <a:stretch>
                <a:fillRect/>
              </a:stretch>
            </a:blipFill>
          </p:spPr>
          <p:txBody>
            <a:bodyPr wrap="square" lIns="0" tIns="0" rIns="0" bIns="0" rtlCol="0"/>
            <a:lstStyle/>
            <a:p>
              <a:endParaRPr/>
            </a:p>
          </p:txBody>
        </p:sp>
        <p:sp>
          <p:nvSpPr>
            <p:cNvPr id="418" name="object 540">
              <a:extLst>
                <a:ext uri="{FF2B5EF4-FFF2-40B4-BE49-F238E27FC236}">
                  <a16:creationId xmlns:a16="http://schemas.microsoft.com/office/drawing/2014/main" id="{E9986E38-34A9-452E-AF23-FD5458FA5D54}"/>
                </a:ext>
              </a:extLst>
            </p:cNvPr>
            <p:cNvSpPr/>
            <p:nvPr/>
          </p:nvSpPr>
          <p:spPr>
            <a:xfrm>
              <a:off x="1862074" y="1845414"/>
              <a:ext cx="34396" cy="34396"/>
            </a:xfrm>
            <a:prstGeom prst="rect">
              <a:avLst/>
            </a:prstGeom>
            <a:blipFill>
              <a:blip r:embed="rId23" cstate="print"/>
              <a:stretch>
                <a:fillRect/>
              </a:stretch>
            </a:blipFill>
          </p:spPr>
          <p:txBody>
            <a:bodyPr wrap="square" lIns="0" tIns="0" rIns="0" bIns="0" rtlCol="0"/>
            <a:lstStyle/>
            <a:p>
              <a:endParaRPr/>
            </a:p>
          </p:txBody>
        </p:sp>
        <p:sp>
          <p:nvSpPr>
            <p:cNvPr id="419" name="object 541">
              <a:extLst>
                <a:ext uri="{FF2B5EF4-FFF2-40B4-BE49-F238E27FC236}">
                  <a16:creationId xmlns:a16="http://schemas.microsoft.com/office/drawing/2014/main" id="{A4A93097-50BA-47DD-979B-0C600034ABB9}"/>
                </a:ext>
              </a:extLst>
            </p:cNvPr>
            <p:cNvSpPr/>
            <p:nvPr/>
          </p:nvSpPr>
          <p:spPr>
            <a:xfrm>
              <a:off x="2075924" y="1688368"/>
              <a:ext cx="57786" cy="57786"/>
            </a:xfrm>
            <a:prstGeom prst="rect">
              <a:avLst/>
            </a:prstGeom>
            <a:blipFill>
              <a:blip r:embed="rId5" cstate="print"/>
              <a:stretch>
                <a:fillRect/>
              </a:stretch>
            </a:blipFill>
          </p:spPr>
          <p:txBody>
            <a:bodyPr wrap="square" lIns="0" tIns="0" rIns="0" bIns="0" rtlCol="0"/>
            <a:lstStyle/>
            <a:p>
              <a:endParaRPr/>
            </a:p>
          </p:txBody>
        </p:sp>
        <p:sp>
          <p:nvSpPr>
            <p:cNvPr id="420" name="object 542">
              <a:extLst>
                <a:ext uri="{FF2B5EF4-FFF2-40B4-BE49-F238E27FC236}">
                  <a16:creationId xmlns:a16="http://schemas.microsoft.com/office/drawing/2014/main" id="{D1DE83B1-24BD-4744-A922-17945E19BE52}"/>
                </a:ext>
              </a:extLst>
            </p:cNvPr>
            <p:cNvSpPr/>
            <p:nvPr/>
          </p:nvSpPr>
          <p:spPr>
            <a:xfrm>
              <a:off x="2102655" y="1795293"/>
              <a:ext cx="57786" cy="57786"/>
            </a:xfrm>
            <a:prstGeom prst="rect">
              <a:avLst/>
            </a:prstGeom>
            <a:blipFill>
              <a:blip r:embed="rId4" cstate="print"/>
              <a:stretch>
                <a:fillRect/>
              </a:stretch>
            </a:blipFill>
          </p:spPr>
          <p:txBody>
            <a:bodyPr wrap="square" lIns="0" tIns="0" rIns="0" bIns="0" rtlCol="0"/>
            <a:lstStyle/>
            <a:p>
              <a:endParaRPr/>
            </a:p>
          </p:txBody>
        </p:sp>
        <p:sp>
          <p:nvSpPr>
            <p:cNvPr id="421" name="object 543">
              <a:extLst>
                <a:ext uri="{FF2B5EF4-FFF2-40B4-BE49-F238E27FC236}">
                  <a16:creationId xmlns:a16="http://schemas.microsoft.com/office/drawing/2014/main" id="{E2A1CBC7-C951-4FE2-B147-7E8A142C8F53}"/>
                </a:ext>
              </a:extLst>
            </p:cNvPr>
            <p:cNvSpPr/>
            <p:nvPr/>
          </p:nvSpPr>
          <p:spPr>
            <a:xfrm>
              <a:off x="2201717" y="1926589"/>
              <a:ext cx="33414" cy="33414"/>
            </a:xfrm>
            <a:custGeom>
              <a:avLst/>
              <a:gdLst/>
              <a:ahLst/>
              <a:cxnLst/>
              <a:rect l="l" t="t" r="r" b="b"/>
              <a:pathLst>
                <a:path w="63500" h="63500">
                  <a:moveTo>
                    <a:pt x="31750" y="0"/>
                  </a:moveTo>
                  <a:lnTo>
                    <a:pt x="19389" y="2494"/>
                  </a:lnTo>
                  <a:lnTo>
                    <a:pt x="9297" y="9297"/>
                  </a:lnTo>
                  <a:lnTo>
                    <a:pt x="2494" y="19389"/>
                  </a:lnTo>
                  <a:lnTo>
                    <a:pt x="0" y="31750"/>
                  </a:lnTo>
                  <a:lnTo>
                    <a:pt x="2494" y="44110"/>
                  </a:lnTo>
                  <a:lnTo>
                    <a:pt x="9297" y="54202"/>
                  </a:lnTo>
                  <a:lnTo>
                    <a:pt x="19389" y="61005"/>
                  </a:lnTo>
                  <a:lnTo>
                    <a:pt x="31750" y="63500"/>
                  </a:lnTo>
                  <a:lnTo>
                    <a:pt x="44110" y="61005"/>
                  </a:lnTo>
                  <a:lnTo>
                    <a:pt x="54202" y="54202"/>
                  </a:lnTo>
                  <a:lnTo>
                    <a:pt x="61005" y="44110"/>
                  </a:lnTo>
                  <a:lnTo>
                    <a:pt x="63500" y="31750"/>
                  </a:lnTo>
                  <a:lnTo>
                    <a:pt x="61005" y="19389"/>
                  </a:lnTo>
                  <a:lnTo>
                    <a:pt x="54202" y="9297"/>
                  </a:lnTo>
                  <a:lnTo>
                    <a:pt x="44110" y="2494"/>
                  </a:lnTo>
                  <a:lnTo>
                    <a:pt x="31750" y="0"/>
                  </a:lnTo>
                  <a:close/>
                </a:path>
              </a:pathLst>
            </a:custGeom>
            <a:solidFill>
              <a:srgbClr val="F79E30"/>
            </a:solidFill>
          </p:spPr>
          <p:txBody>
            <a:bodyPr wrap="square" lIns="0" tIns="0" rIns="0" bIns="0" rtlCol="0"/>
            <a:lstStyle/>
            <a:p>
              <a:endParaRPr/>
            </a:p>
          </p:txBody>
        </p:sp>
        <p:sp>
          <p:nvSpPr>
            <p:cNvPr id="422" name="object 544">
              <a:extLst>
                <a:ext uri="{FF2B5EF4-FFF2-40B4-BE49-F238E27FC236}">
                  <a16:creationId xmlns:a16="http://schemas.microsoft.com/office/drawing/2014/main" id="{7F5BE00A-C684-4B3D-9BC5-3ABEBBC205B8}"/>
                </a:ext>
              </a:extLst>
            </p:cNvPr>
            <p:cNvSpPr/>
            <p:nvPr/>
          </p:nvSpPr>
          <p:spPr>
            <a:xfrm>
              <a:off x="2213164" y="1849243"/>
              <a:ext cx="37250" cy="37250"/>
            </a:xfrm>
            <a:prstGeom prst="rect">
              <a:avLst/>
            </a:prstGeom>
            <a:blipFill>
              <a:blip r:embed="rId10" cstate="print"/>
              <a:stretch>
                <a:fillRect/>
              </a:stretch>
            </a:blipFill>
          </p:spPr>
          <p:txBody>
            <a:bodyPr wrap="square" lIns="0" tIns="0" rIns="0" bIns="0" rtlCol="0"/>
            <a:lstStyle/>
            <a:p>
              <a:endParaRPr/>
            </a:p>
          </p:txBody>
        </p:sp>
        <p:sp>
          <p:nvSpPr>
            <p:cNvPr id="423" name="object 545">
              <a:extLst>
                <a:ext uri="{FF2B5EF4-FFF2-40B4-BE49-F238E27FC236}">
                  <a16:creationId xmlns:a16="http://schemas.microsoft.com/office/drawing/2014/main" id="{B4A21EE9-45EC-430B-BB87-9F91BD8024D1}"/>
                </a:ext>
              </a:extLst>
            </p:cNvPr>
            <p:cNvSpPr/>
            <p:nvPr/>
          </p:nvSpPr>
          <p:spPr>
            <a:xfrm>
              <a:off x="2202898" y="1688368"/>
              <a:ext cx="57786" cy="57786"/>
            </a:xfrm>
            <a:prstGeom prst="rect">
              <a:avLst/>
            </a:prstGeom>
            <a:blipFill>
              <a:blip r:embed="rId4" cstate="print"/>
              <a:stretch>
                <a:fillRect/>
              </a:stretch>
            </a:blipFill>
          </p:spPr>
          <p:txBody>
            <a:bodyPr wrap="square" lIns="0" tIns="0" rIns="0" bIns="0" rtlCol="0"/>
            <a:lstStyle/>
            <a:p>
              <a:endParaRPr/>
            </a:p>
          </p:txBody>
        </p:sp>
      </p:grpSp>
      <p:sp>
        <p:nvSpPr>
          <p:cNvPr id="427" name="object 6">
            <a:extLst>
              <a:ext uri="{FF2B5EF4-FFF2-40B4-BE49-F238E27FC236}">
                <a16:creationId xmlns:a16="http://schemas.microsoft.com/office/drawing/2014/main" id="{FCCA4D07-253C-4FCA-9F94-2F1642C066C9}"/>
              </a:ext>
            </a:extLst>
          </p:cNvPr>
          <p:cNvSpPr txBox="1"/>
          <p:nvPr/>
        </p:nvSpPr>
        <p:spPr>
          <a:xfrm>
            <a:off x="6414177" y="4012198"/>
            <a:ext cx="2497215" cy="746358"/>
          </a:xfrm>
          <a:prstGeom prst="rect">
            <a:avLst/>
          </a:prstGeom>
        </p:spPr>
        <p:txBody>
          <a:bodyPr vert="horz" wrap="square" lIns="0" tIns="25400" rIns="0" bIns="0" rtlCol="0">
            <a:spAutoFit/>
          </a:bodyPr>
          <a:lstStyle/>
          <a:p>
            <a:pPr marL="12700">
              <a:lnSpc>
                <a:spcPct val="100000"/>
              </a:lnSpc>
              <a:spcBef>
                <a:spcPts val="200"/>
              </a:spcBef>
            </a:pPr>
            <a:r>
              <a:rPr lang="en-US" sz="1100" b="1" spc="220" dirty="0">
                <a:solidFill>
                  <a:srgbClr val="4F4F4F"/>
                </a:solidFill>
                <a:latin typeface="Verdana" panose="020B0604030504040204" pitchFamily="34" charset="0"/>
                <a:ea typeface="Verdana" panose="020B0604030504040204" pitchFamily="34" charset="0"/>
                <a:cs typeface="Calibri"/>
              </a:rPr>
              <a:t>DON’T COMPARE MORE THAN 2 TREND LINES</a:t>
            </a:r>
            <a:endParaRPr sz="1100" dirty="0">
              <a:latin typeface="Verdana" panose="020B0604030504040204" pitchFamily="34" charset="0"/>
              <a:ea typeface="Verdana" panose="020B0604030504040204" pitchFamily="34" charset="0"/>
              <a:cs typeface="Calibri"/>
            </a:endParaRPr>
          </a:p>
          <a:p>
            <a:pPr marL="12700">
              <a:lnSpc>
                <a:spcPct val="100000"/>
              </a:lnSpc>
              <a:spcBef>
                <a:spcPts val="110"/>
              </a:spcBef>
            </a:pPr>
            <a:r>
              <a:rPr lang="en-US" sz="1200" spc="-30" dirty="0">
                <a:solidFill>
                  <a:srgbClr val="4F4F4F"/>
                </a:solidFill>
                <a:latin typeface="Verdana" panose="020B0604030504040204" pitchFamily="34" charset="0"/>
                <a:ea typeface="Verdana" panose="020B0604030504040204" pitchFamily="34" charset="0"/>
                <a:cs typeface="Arial"/>
              </a:rPr>
              <a:t>Too many lines make data difficult to interpret.</a:t>
            </a:r>
            <a:endParaRPr sz="1200" dirty="0">
              <a:latin typeface="Verdana" panose="020B0604030504040204" pitchFamily="34" charset="0"/>
              <a:ea typeface="Verdana" panose="020B0604030504040204" pitchFamily="34" charset="0"/>
              <a:cs typeface="Arial"/>
            </a:endParaRPr>
          </a:p>
        </p:txBody>
      </p:sp>
    </p:spTree>
    <p:extLst>
      <p:ext uri="{BB962C8B-B14F-4D97-AF65-F5344CB8AC3E}">
        <p14:creationId xmlns:p14="http://schemas.microsoft.com/office/powerpoint/2010/main" val="279415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Bubble Charts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16</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307777"/>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Bubble charts are good for displaying nominal comparisons within other charts.</a:t>
            </a:r>
          </a:p>
        </p:txBody>
      </p:sp>
      <p:pic>
        <p:nvPicPr>
          <p:cNvPr id="3" name="Picture 2">
            <a:extLst>
              <a:ext uri="{FF2B5EF4-FFF2-40B4-BE49-F238E27FC236}">
                <a16:creationId xmlns:a16="http://schemas.microsoft.com/office/drawing/2014/main" id="{F4F24191-978B-4B6F-BFFB-7085C71F0371}"/>
              </a:ext>
            </a:extLst>
          </p:cNvPr>
          <p:cNvPicPr>
            <a:picLocks noChangeAspect="1"/>
          </p:cNvPicPr>
          <p:nvPr/>
        </p:nvPicPr>
        <p:blipFill>
          <a:blip r:embed="rId3"/>
          <a:stretch>
            <a:fillRect/>
          </a:stretch>
        </p:blipFill>
        <p:spPr>
          <a:xfrm>
            <a:off x="737418" y="2145309"/>
            <a:ext cx="7669164" cy="4002244"/>
          </a:xfrm>
          <a:prstGeom prst="rect">
            <a:avLst/>
          </a:prstGeom>
        </p:spPr>
      </p:pic>
    </p:spTree>
    <p:extLst>
      <p:ext uri="{BB962C8B-B14F-4D97-AF65-F5344CB8AC3E}">
        <p14:creationId xmlns:p14="http://schemas.microsoft.com/office/powerpoint/2010/main" val="392979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Bubble Charts (best practices)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17</a:t>
            </a:fld>
            <a:endParaRPr lang="en-US"/>
          </a:p>
        </p:txBody>
      </p:sp>
      <p:grpSp>
        <p:nvGrpSpPr>
          <p:cNvPr id="4" name="Group 3">
            <a:extLst>
              <a:ext uri="{FF2B5EF4-FFF2-40B4-BE49-F238E27FC236}">
                <a16:creationId xmlns:a16="http://schemas.microsoft.com/office/drawing/2014/main" id="{210DC1F9-9CFE-4FD2-8479-9DB78D53E1A3}"/>
              </a:ext>
            </a:extLst>
          </p:cNvPr>
          <p:cNvGrpSpPr/>
          <p:nvPr/>
        </p:nvGrpSpPr>
        <p:grpSpPr>
          <a:xfrm>
            <a:off x="364170" y="2315458"/>
            <a:ext cx="8415659" cy="2571018"/>
            <a:chOff x="535555" y="1206506"/>
            <a:chExt cx="14877933" cy="4545269"/>
          </a:xfrm>
        </p:grpSpPr>
        <p:sp>
          <p:nvSpPr>
            <p:cNvPr id="6" name="object 2">
              <a:extLst>
                <a:ext uri="{FF2B5EF4-FFF2-40B4-BE49-F238E27FC236}">
                  <a16:creationId xmlns:a16="http://schemas.microsoft.com/office/drawing/2014/main" id="{996D45FF-85CB-4FDF-974B-7AC7E92F8118}"/>
                </a:ext>
              </a:extLst>
            </p:cNvPr>
            <p:cNvSpPr txBox="1"/>
            <p:nvPr/>
          </p:nvSpPr>
          <p:spPr>
            <a:xfrm>
              <a:off x="5559159" y="3690661"/>
              <a:ext cx="4474211" cy="1399166"/>
            </a:xfrm>
            <a:prstGeom prst="rect">
              <a:avLst/>
            </a:prstGeom>
          </p:spPr>
          <p:txBody>
            <a:bodyPr vert="horz" wrap="square" lIns="0" tIns="48894" rIns="0" bIns="0" rtlCol="0">
              <a:spAutoFit/>
            </a:bodyPr>
            <a:lstStyle/>
            <a:p>
              <a:pPr marL="12700">
                <a:spcBef>
                  <a:spcPts val="384"/>
                </a:spcBef>
              </a:pPr>
              <a:r>
                <a:rPr sz="1100" b="1" spc="235" dirty="0">
                  <a:solidFill>
                    <a:srgbClr val="4F4F4F"/>
                  </a:solidFill>
                  <a:latin typeface="Verdana" panose="020B0604030504040204" pitchFamily="34" charset="0"/>
                  <a:ea typeface="Verdana" panose="020B0604030504040204" pitchFamily="34" charset="0"/>
                  <a:cs typeface="Calibri"/>
                </a:rPr>
                <a:t>SIZE </a:t>
              </a:r>
              <a:r>
                <a:rPr sz="1100" b="1" spc="215" dirty="0">
                  <a:solidFill>
                    <a:srgbClr val="4F4F4F"/>
                  </a:solidFill>
                  <a:latin typeface="Verdana" panose="020B0604030504040204" pitchFamily="34" charset="0"/>
                  <a:ea typeface="Verdana" panose="020B0604030504040204" pitchFamily="34" charset="0"/>
                  <a:cs typeface="Calibri"/>
                </a:rPr>
                <a:t>BUBBLES</a:t>
              </a:r>
              <a:r>
                <a:rPr sz="1100" b="1" spc="-120"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APPROPRIATELY</a:t>
              </a:r>
              <a:endParaRPr sz="1100" dirty="0">
                <a:latin typeface="Verdana" panose="020B0604030504040204" pitchFamily="34" charset="0"/>
                <a:ea typeface="Verdana" panose="020B0604030504040204" pitchFamily="34" charset="0"/>
                <a:cs typeface="Calibri"/>
              </a:endParaRPr>
            </a:p>
            <a:p>
              <a:pPr marL="12700" marR="5080">
                <a:spcBef>
                  <a:spcPts val="80"/>
                </a:spcBef>
              </a:pPr>
              <a:r>
                <a:rPr sz="1200" spc="-10" dirty="0">
                  <a:solidFill>
                    <a:srgbClr val="4F4F4F"/>
                  </a:solidFill>
                  <a:latin typeface="Verdana" panose="020B0604030504040204" pitchFamily="34" charset="0"/>
                  <a:ea typeface="Verdana" panose="020B0604030504040204" pitchFamily="34" charset="0"/>
                  <a:cs typeface="Arial"/>
                </a:rPr>
                <a:t>Bubbles </a:t>
              </a:r>
              <a:r>
                <a:rPr sz="1200" spc="-5" dirty="0">
                  <a:solidFill>
                    <a:srgbClr val="4F4F4F"/>
                  </a:solidFill>
                  <a:latin typeface="Verdana" panose="020B0604030504040204" pitchFamily="34" charset="0"/>
                  <a:ea typeface="Verdana" panose="020B0604030504040204" pitchFamily="34" charset="0"/>
                  <a:cs typeface="Arial"/>
                </a:rPr>
                <a:t>should </a:t>
              </a:r>
              <a:r>
                <a:rPr sz="1200" spc="20" dirty="0">
                  <a:solidFill>
                    <a:srgbClr val="4F4F4F"/>
                  </a:solidFill>
                  <a:latin typeface="Verdana" panose="020B0604030504040204" pitchFamily="34" charset="0"/>
                  <a:ea typeface="Verdana" panose="020B0604030504040204" pitchFamily="34" charset="0"/>
                  <a:cs typeface="Arial"/>
                </a:rPr>
                <a:t>be </a:t>
              </a:r>
              <a:r>
                <a:rPr sz="1200" spc="-15" dirty="0">
                  <a:solidFill>
                    <a:srgbClr val="4F4F4F"/>
                  </a:solidFill>
                  <a:latin typeface="Verdana" panose="020B0604030504040204" pitchFamily="34" charset="0"/>
                  <a:ea typeface="Verdana" panose="020B0604030504040204" pitchFamily="34" charset="0"/>
                  <a:cs typeface="Arial"/>
                </a:rPr>
                <a:t>scaled </a:t>
              </a:r>
              <a:r>
                <a:rPr sz="1200" dirty="0">
                  <a:solidFill>
                    <a:srgbClr val="4F4F4F"/>
                  </a:solidFill>
                  <a:latin typeface="Verdana" panose="020B0604030504040204" pitchFamily="34" charset="0"/>
                  <a:ea typeface="Verdana" panose="020B0604030504040204" pitchFamily="34" charset="0"/>
                  <a:cs typeface="Arial"/>
                </a:rPr>
                <a:t>according </a:t>
              </a:r>
              <a:r>
                <a:rPr sz="1200" spc="25" dirty="0">
                  <a:solidFill>
                    <a:srgbClr val="4F4F4F"/>
                  </a:solidFill>
                  <a:latin typeface="Verdana" panose="020B0604030504040204" pitchFamily="34" charset="0"/>
                  <a:ea typeface="Verdana" panose="020B0604030504040204" pitchFamily="34" charset="0"/>
                  <a:cs typeface="Arial"/>
                </a:rPr>
                <a:t>to</a:t>
              </a:r>
              <a:r>
                <a:rPr sz="1200" spc="-195" dirty="0">
                  <a:solidFill>
                    <a:srgbClr val="4F4F4F"/>
                  </a:solidFill>
                  <a:latin typeface="Verdana" panose="020B0604030504040204" pitchFamily="34" charset="0"/>
                  <a:ea typeface="Verdana" panose="020B0604030504040204" pitchFamily="34" charset="0"/>
                  <a:cs typeface="Arial"/>
                </a:rPr>
                <a:t> </a:t>
              </a:r>
              <a:r>
                <a:rPr sz="1200" spc="-40" dirty="0">
                  <a:solidFill>
                    <a:srgbClr val="4F4F4F"/>
                  </a:solidFill>
                  <a:latin typeface="Verdana" panose="020B0604030504040204" pitchFamily="34" charset="0"/>
                  <a:ea typeface="Verdana" panose="020B0604030504040204" pitchFamily="34" charset="0"/>
                  <a:cs typeface="Arial"/>
                </a:rPr>
                <a:t>area, </a:t>
              </a:r>
              <a:r>
                <a:rPr sz="1200" spc="15" dirty="0">
                  <a:solidFill>
                    <a:srgbClr val="4F4F4F"/>
                  </a:solidFill>
                  <a:latin typeface="Verdana" panose="020B0604030504040204" pitchFamily="34" charset="0"/>
                  <a:ea typeface="Verdana" panose="020B0604030504040204" pitchFamily="34" charset="0"/>
                  <a:cs typeface="Arial"/>
                </a:rPr>
                <a:t>not</a:t>
              </a:r>
              <a:r>
                <a:rPr sz="1200" spc="-40"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diameter.</a:t>
              </a:r>
              <a:endParaRPr sz="1200" dirty="0">
                <a:latin typeface="Verdana" panose="020B0604030504040204" pitchFamily="34" charset="0"/>
                <a:ea typeface="Verdana" panose="020B0604030504040204" pitchFamily="34" charset="0"/>
                <a:cs typeface="Arial"/>
              </a:endParaRPr>
            </a:p>
          </p:txBody>
        </p:sp>
        <p:sp>
          <p:nvSpPr>
            <p:cNvPr id="7" name="object 3">
              <a:extLst>
                <a:ext uri="{FF2B5EF4-FFF2-40B4-BE49-F238E27FC236}">
                  <a16:creationId xmlns:a16="http://schemas.microsoft.com/office/drawing/2014/main" id="{F8852B79-569C-41EA-9734-94D2BFF46F7B}"/>
                </a:ext>
              </a:extLst>
            </p:cNvPr>
            <p:cNvSpPr txBox="1"/>
            <p:nvPr/>
          </p:nvSpPr>
          <p:spPr>
            <a:xfrm>
              <a:off x="10604498" y="3690661"/>
              <a:ext cx="4600576" cy="1715091"/>
            </a:xfrm>
            <a:prstGeom prst="rect">
              <a:avLst/>
            </a:prstGeom>
          </p:spPr>
          <p:txBody>
            <a:bodyPr vert="horz" wrap="square" lIns="0" tIns="48894" rIns="0" bIns="0" rtlCol="0">
              <a:spAutoFit/>
            </a:bodyPr>
            <a:lstStyle/>
            <a:p>
              <a:pPr marL="13970">
                <a:spcBef>
                  <a:spcPts val="384"/>
                </a:spcBef>
              </a:pPr>
              <a:r>
                <a:rPr sz="1100" b="1" spc="170" dirty="0">
                  <a:solidFill>
                    <a:srgbClr val="4F4F4F"/>
                  </a:solidFill>
                  <a:latin typeface="Verdana" panose="020B0604030504040204" pitchFamily="34" charset="0"/>
                  <a:ea typeface="Verdana" panose="020B0604030504040204" pitchFamily="34" charset="0"/>
                  <a:cs typeface="Calibri"/>
                </a:rPr>
                <a:t>DON’T </a:t>
              </a:r>
              <a:r>
                <a:rPr sz="1100" b="1" spc="225" dirty="0">
                  <a:solidFill>
                    <a:srgbClr val="4F4F4F"/>
                  </a:solidFill>
                  <a:latin typeface="Verdana" panose="020B0604030504040204" pitchFamily="34" charset="0"/>
                  <a:ea typeface="Verdana" panose="020B0604030504040204" pitchFamily="34" charset="0"/>
                  <a:cs typeface="Calibri"/>
                </a:rPr>
                <a:t>USE ODD</a:t>
              </a:r>
              <a:r>
                <a:rPr sz="1100" b="1" spc="-220" dirty="0">
                  <a:solidFill>
                    <a:srgbClr val="4F4F4F"/>
                  </a:solidFill>
                  <a:latin typeface="Verdana" panose="020B0604030504040204" pitchFamily="34" charset="0"/>
                  <a:ea typeface="Verdana" panose="020B0604030504040204" pitchFamily="34" charset="0"/>
                  <a:cs typeface="Calibri"/>
                </a:rPr>
                <a:t> </a:t>
              </a:r>
              <a:r>
                <a:rPr sz="1100" b="1" spc="240" dirty="0">
                  <a:solidFill>
                    <a:srgbClr val="4F4F4F"/>
                  </a:solidFill>
                  <a:latin typeface="Verdana" panose="020B0604030504040204" pitchFamily="34" charset="0"/>
                  <a:ea typeface="Verdana" panose="020B0604030504040204" pitchFamily="34" charset="0"/>
                  <a:cs typeface="Calibri"/>
                </a:rPr>
                <a:t>SHAPES</a:t>
              </a:r>
              <a:endParaRPr sz="1100" dirty="0">
                <a:latin typeface="Verdana" panose="020B0604030504040204" pitchFamily="34" charset="0"/>
                <a:ea typeface="Verdana" panose="020B0604030504040204" pitchFamily="34" charset="0"/>
                <a:cs typeface="Calibri"/>
              </a:endParaRPr>
            </a:p>
            <a:p>
              <a:pPr marL="12700" marR="5080">
                <a:spcBef>
                  <a:spcPts val="80"/>
                </a:spcBef>
              </a:pPr>
              <a:r>
                <a:rPr sz="1200" spc="-5" dirty="0">
                  <a:solidFill>
                    <a:srgbClr val="4F4F4F"/>
                  </a:solidFill>
                  <a:latin typeface="Verdana" panose="020B0604030504040204" pitchFamily="34" charset="0"/>
                  <a:ea typeface="Verdana" panose="020B0604030504040204" pitchFamily="34" charset="0"/>
                  <a:cs typeface="Arial"/>
                </a:rPr>
                <a:t>Avoid </a:t>
              </a:r>
              <a:r>
                <a:rPr sz="1200" spc="5" dirty="0">
                  <a:solidFill>
                    <a:srgbClr val="4F4F4F"/>
                  </a:solidFill>
                  <a:latin typeface="Verdana" panose="020B0604030504040204" pitchFamily="34" charset="0"/>
                  <a:ea typeface="Verdana" panose="020B0604030504040204" pitchFamily="34" charset="0"/>
                  <a:cs typeface="Arial"/>
                </a:rPr>
                <a:t>adding </a:t>
              </a:r>
              <a:r>
                <a:rPr sz="1200" spc="25" dirty="0">
                  <a:solidFill>
                    <a:srgbClr val="4F4F4F"/>
                  </a:solidFill>
                  <a:latin typeface="Verdana" panose="020B0604030504040204" pitchFamily="34" charset="0"/>
                  <a:ea typeface="Verdana" panose="020B0604030504040204" pitchFamily="34" charset="0"/>
                  <a:cs typeface="Arial"/>
                </a:rPr>
                <a:t>too </a:t>
              </a:r>
              <a:r>
                <a:rPr sz="1200" spc="-20" dirty="0">
                  <a:solidFill>
                    <a:srgbClr val="4F4F4F"/>
                  </a:solidFill>
                  <a:latin typeface="Verdana" panose="020B0604030504040204" pitchFamily="34" charset="0"/>
                  <a:ea typeface="Verdana" panose="020B0604030504040204" pitchFamily="34" charset="0"/>
                  <a:cs typeface="Arial"/>
                </a:rPr>
                <a:t>much </a:t>
              </a:r>
              <a:r>
                <a:rPr sz="1200" spc="5" dirty="0">
                  <a:solidFill>
                    <a:srgbClr val="4F4F4F"/>
                  </a:solidFill>
                  <a:latin typeface="Verdana" panose="020B0604030504040204" pitchFamily="34" charset="0"/>
                  <a:ea typeface="Verdana" panose="020B0604030504040204" pitchFamily="34" charset="0"/>
                  <a:cs typeface="Arial"/>
                </a:rPr>
                <a:t>detail </a:t>
              </a:r>
              <a:r>
                <a:rPr sz="1200" spc="10" dirty="0">
                  <a:solidFill>
                    <a:srgbClr val="4F4F4F"/>
                  </a:solidFill>
                  <a:latin typeface="Verdana" panose="020B0604030504040204" pitchFamily="34" charset="0"/>
                  <a:ea typeface="Verdana" panose="020B0604030504040204" pitchFamily="34" charset="0"/>
                  <a:cs typeface="Arial"/>
                </a:rPr>
                <a:t>or </a:t>
              </a:r>
              <a:r>
                <a:rPr sz="1200" spc="-10" dirty="0">
                  <a:solidFill>
                    <a:srgbClr val="4F4F4F"/>
                  </a:solidFill>
                  <a:latin typeface="Verdana" panose="020B0604030504040204" pitchFamily="34" charset="0"/>
                  <a:ea typeface="Verdana" panose="020B0604030504040204" pitchFamily="34" charset="0"/>
                  <a:cs typeface="Arial"/>
                </a:rPr>
                <a:t>using</a:t>
              </a:r>
              <a:r>
                <a:rPr sz="1200" spc="-285" dirty="0">
                  <a:solidFill>
                    <a:srgbClr val="4F4F4F"/>
                  </a:solidFill>
                  <a:latin typeface="Verdana" panose="020B0604030504040204" pitchFamily="34" charset="0"/>
                  <a:ea typeface="Verdana" panose="020B0604030504040204" pitchFamily="34" charset="0"/>
                  <a:cs typeface="Arial"/>
                </a:rPr>
                <a:t> </a:t>
              </a:r>
              <a:r>
                <a:rPr sz="1200" spc="-25" dirty="0">
                  <a:solidFill>
                    <a:srgbClr val="4F4F4F"/>
                  </a:solidFill>
                  <a:latin typeface="Verdana" panose="020B0604030504040204" pitchFamily="34" charset="0"/>
                  <a:ea typeface="Verdana" panose="020B0604030504040204" pitchFamily="34" charset="0"/>
                  <a:cs typeface="Arial"/>
                </a:rPr>
                <a:t>shapes </a:t>
              </a:r>
              <a:r>
                <a:rPr sz="1200" dirty="0">
                  <a:solidFill>
                    <a:srgbClr val="4F4F4F"/>
                  </a:solidFill>
                  <a:latin typeface="Verdana" panose="020B0604030504040204" pitchFamily="34" charset="0"/>
                  <a:ea typeface="Verdana" panose="020B0604030504040204" pitchFamily="34" charset="0"/>
                  <a:cs typeface="Arial"/>
                </a:rPr>
                <a:t>that </a:t>
              </a:r>
              <a:r>
                <a:rPr sz="1200" spc="-15" dirty="0">
                  <a:solidFill>
                    <a:srgbClr val="4F4F4F"/>
                  </a:solidFill>
                  <a:latin typeface="Verdana" panose="020B0604030504040204" pitchFamily="34" charset="0"/>
                  <a:ea typeface="Verdana" panose="020B0604030504040204" pitchFamily="34" charset="0"/>
                  <a:cs typeface="Arial"/>
                </a:rPr>
                <a:t>are </a:t>
              </a:r>
              <a:r>
                <a:rPr sz="1200" spc="15" dirty="0">
                  <a:solidFill>
                    <a:srgbClr val="4F4F4F"/>
                  </a:solidFill>
                  <a:latin typeface="Verdana" panose="020B0604030504040204" pitchFamily="34" charset="0"/>
                  <a:ea typeface="Verdana" panose="020B0604030504040204" pitchFamily="34" charset="0"/>
                  <a:cs typeface="Arial"/>
                </a:rPr>
                <a:t>not </a:t>
              </a:r>
              <a:r>
                <a:rPr sz="1200" dirty="0">
                  <a:solidFill>
                    <a:srgbClr val="4F4F4F"/>
                  </a:solidFill>
                  <a:latin typeface="Verdana" panose="020B0604030504040204" pitchFamily="34" charset="0"/>
                  <a:ea typeface="Verdana" panose="020B0604030504040204" pitchFamily="34" charset="0"/>
                  <a:cs typeface="Arial"/>
                </a:rPr>
                <a:t>entirely </a:t>
              </a:r>
              <a:r>
                <a:rPr sz="1200" spc="-20" dirty="0">
                  <a:solidFill>
                    <a:srgbClr val="4F4F4F"/>
                  </a:solidFill>
                  <a:latin typeface="Verdana" panose="020B0604030504040204" pitchFamily="34" charset="0"/>
                  <a:ea typeface="Verdana" panose="020B0604030504040204" pitchFamily="34" charset="0"/>
                  <a:cs typeface="Arial"/>
                </a:rPr>
                <a:t>circular; </a:t>
              </a:r>
              <a:r>
                <a:rPr sz="1200" spc="-10" dirty="0">
                  <a:solidFill>
                    <a:srgbClr val="4F4F4F"/>
                  </a:solidFill>
                  <a:latin typeface="Verdana" panose="020B0604030504040204" pitchFamily="34" charset="0"/>
                  <a:ea typeface="Verdana" panose="020B0604030504040204" pitchFamily="34" charset="0"/>
                  <a:cs typeface="Arial"/>
                </a:rPr>
                <a:t>this </a:t>
              </a:r>
              <a:r>
                <a:rPr sz="1200" spc="-25" dirty="0">
                  <a:solidFill>
                    <a:srgbClr val="4F4F4F"/>
                  </a:solidFill>
                  <a:latin typeface="Verdana" panose="020B0604030504040204" pitchFamily="34" charset="0"/>
                  <a:ea typeface="Verdana" panose="020B0604030504040204" pitchFamily="34" charset="0"/>
                  <a:cs typeface="Arial"/>
                </a:rPr>
                <a:t>can </a:t>
              </a:r>
              <a:r>
                <a:rPr sz="1200" dirty="0">
                  <a:solidFill>
                    <a:srgbClr val="4F4F4F"/>
                  </a:solidFill>
                  <a:latin typeface="Verdana" panose="020B0604030504040204" pitchFamily="34" charset="0"/>
                  <a:ea typeface="Verdana" panose="020B0604030504040204" pitchFamily="34" charset="0"/>
                  <a:cs typeface="Arial"/>
                </a:rPr>
                <a:t>lead </a:t>
              </a:r>
              <a:r>
                <a:rPr sz="1200" spc="25" dirty="0">
                  <a:solidFill>
                    <a:srgbClr val="4F4F4F"/>
                  </a:solidFill>
                  <a:latin typeface="Verdana" panose="020B0604030504040204" pitchFamily="34" charset="0"/>
                  <a:ea typeface="Verdana" panose="020B0604030504040204" pitchFamily="34" charset="0"/>
                  <a:cs typeface="Arial"/>
                </a:rPr>
                <a:t>to  </a:t>
              </a:r>
              <a:r>
                <a:rPr sz="1200" spc="-25" dirty="0">
                  <a:solidFill>
                    <a:srgbClr val="4F4F4F"/>
                  </a:solidFill>
                  <a:latin typeface="Verdana" panose="020B0604030504040204" pitchFamily="34" charset="0"/>
                  <a:ea typeface="Verdana" panose="020B0604030504040204" pitchFamily="34" charset="0"/>
                  <a:cs typeface="Arial"/>
                </a:rPr>
                <a:t>inaccuracies.</a:t>
              </a:r>
              <a:endParaRPr sz="1200" dirty="0">
                <a:latin typeface="Verdana" panose="020B0604030504040204" pitchFamily="34" charset="0"/>
                <a:ea typeface="Verdana" panose="020B0604030504040204" pitchFamily="34" charset="0"/>
                <a:cs typeface="Arial"/>
              </a:endParaRPr>
            </a:p>
          </p:txBody>
        </p:sp>
        <p:sp>
          <p:nvSpPr>
            <p:cNvPr id="8" name="object 4">
              <a:extLst>
                <a:ext uri="{FF2B5EF4-FFF2-40B4-BE49-F238E27FC236}">
                  <a16:creationId xmlns:a16="http://schemas.microsoft.com/office/drawing/2014/main" id="{3422E04C-D780-4436-84AB-D5B6809DD6FF}"/>
                </a:ext>
              </a:extLst>
            </p:cNvPr>
            <p:cNvSpPr txBox="1"/>
            <p:nvPr/>
          </p:nvSpPr>
          <p:spPr>
            <a:xfrm>
              <a:off x="535555" y="3794098"/>
              <a:ext cx="4435474" cy="1957677"/>
            </a:xfrm>
            <a:prstGeom prst="rect">
              <a:avLst/>
            </a:prstGeom>
          </p:spPr>
          <p:txBody>
            <a:bodyPr vert="horz" wrap="square" lIns="0" tIns="29845" rIns="0" bIns="0" rtlCol="0">
              <a:spAutoFit/>
            </a:bodyPr>
            <a:lstStyle/>
            <a:p>
              <a:pPr marL="12700">
                <a:spcBef>
                  <a:spcPts val="235"/>
                </a:spcBef>
              </a:pPr>
              <a:r>
                <a:rPr sz="1100" b="1" spc="215" dirty="0">
                  <a:solidFill>
                    <a:srgbClr val="4F4F4F"/>
                  </a:solidFill>
                  <a:latin typeface="Verdana" panose="020B0604030504040204" pitchFamily="34" charset="0"/>
                  <a:ea typeface="Verdana" panose="020B0604030504040204" pitchFamily="34" charset="0"/>
                  <a:cs typeface="Calibri"/>
                </a:rPr>
                <a:t>MAKE</a:t>
              </a:r>
              <a:r>
                <a:rPr sz="1100" b="1" spc="55" dirty="0">
                  <a:solidFill>
                    <a:srgbClr val="4F4F4F"/>
                  </a:solidFill>
                  <a:latin typeface="Verdana" panose="020B0604030504040204" pitchFamily="34" charset="0"/>
                  <a:ea typeface="Verdana" panose="020B0604030504040204" pitchFamily="34" charset="0"/>
                  <a:cs typeface="Calibri"/>
                </a:rPr>
                <a:t> </a:t>
              </a:r>
              <a:r>
                <a:rPr sz="1100" b="1" spc="235" dirty="0">
                  <a:solidFill>
                    <a:srgbClr val="4F4F4F"/>
                  </a:solidFill>
                  <a:latin typeface="Verdana" panose="020B0604030504040204" pitchFamily="34" charset="0"/>
                  <a:ea typeface="Verdana" panose="020B0604030504040204" pitchFamily="34" charset="0"/>
                  <a:cs typeface="Calibri"/>
                </a:rPr>
                <a:t>SURE</a:t>
              </a:r>
              <a:r>
                <a:rPr sz="1100" b="1" spc="60" dirty="0">
                  <a:solidFill>
                    <a:srgbClr val="4F4F4F"/>
                  </a:solidFill>
                  <a:latin typeface="Verdana" panose="020B0604030504040204" pitchFamily="34" charset="0"/>
                  <a:ea typeface="Verdana" panose="020B0604030504040204" pitchFamily="34" charset="0"/>
                  <a:cs typeface="Calibri"/>
                </a:rPr>
                <a:t> </a:t>
              </a:r>
              <a:r>
                <a:rPr sz="1100" b="1" spc="235" dirty="0">
                  <a:solidFill>
                    <a:srgbClr val="4F4F4F"/>
                  </a:solidFill>
                  <a:latin typeface="Verdana" panose="020B0604030504040204" pitchFamily="34" charset="0"/>
                  <a:ea typeface="Verdana" panose="020B0604030504040204" pitchFamily="34" charset="0"/>
                  <a:cs typeface="Calibri"/>
                </a:rPr>
                <a:t>LABELS</a:t>
              </a:r>
              <a:r>
                <a:rPr sz="1100" b="1" spc="60" dirty="0">
                  <a:solidFill>
                    <a:srgbClr val="4F4F4F"/>
                  </a:solidFill>
                  <a:latin typeface="Verdana" panose="020B0604030504040204" pitchFamily="34" charset="0"/>
                  <a:ea typeface="Verdana" panose="020B0604030504040204" pitchFamily="34" charset="0"/>
                  <a:cs typeface="Calibri"/>
                </a:rPr>
                <a:t> </a:t>
              </a:r>
              <a:r>
                <a:rPr sz="1100" b="1" spc="250" dirty="0">
                  <a:solidFill>
                    <a:srgbClr val="4F4F4F"/>
                  </a:solidFill>
                  <a:latin typeface="Verdana" panose="020B0604030504040204" pitchFamily="34" charset="0"/>
                  <a:ea typeface="Verdana" panose="020B0604030504040204" pitchFamily="34" charset="0"/>
                  <a:cs typeface="Calibri"/>
                </a:rPr>
                <a:t>ARE</a:t>
              </a:r>
              <a:r>
                <a:rPr sz="1100" b="1" spc="55" dirty="0">
                  <a:solidFill>
                    <a:srgbClr val="4F4F4F"/>
                  </a:solidFill>
                  <a:latin typeface="Verdana" panose="020B0604030504040204" pitchFamily="34" charset="0"/>
                  <a:ea typeface="Verdana" panose="020B0604030504040204" pitchFamily="34" charset="0"/>
                  <a:cs typeface="Calibri"/>
                </a:rPr>
                <a:t> </a:t>
              </a:r>
              <a:r>
                <a:rPr sz="1100" b="1" spc="185" dirty="0">
                  <a:solidFill>
                    <a:srgbClr val="4F4F4F"/>
                  </a:solidFill>
                  <a:latin typeface="Verdana" panose="020B0604030504040204" pitchFamily="34" charset="0"/>
                  <a:ea typeface="Verdana" panose="020B0604030504040204" pitchFamily="34" charset="0"/>
                  <a:cs typeface="Calibri"/>
                </a:rPr>
                <a:t>VISIBLE</a:t>
              </a:r>
              <a:endParaRPr sz="1100" dirty="0">
                <a:latin typeface="Verdana" panose="020B0604030504040204" pitchFamily="34" charset="0"/>
                <a:ea typeface="Verdana" panose="020B0604030504040204" pitchFamily="34" charset="0"/>
                <a:cs typeface="Calibri"/>
              </a:endParaRPr>
            </a:p>
            <a:p>
              <a:pPr marL="12700" marR="5080">
                <a:spcBef>
                  <a:spcPts val="35"/>
                </a:spcBef>
              </a:pPr>
              <a:r>
                <a:rPr sz="1200" spc="-5" dirty="0">
                  <a:solidFill>
                    <a:srgbClr val="4F4F4F"/>
                  </a:solidFill>
                  <a:latin typeface="Verdana" panose="020B0604030504040204" pitchFamily="34" charset="0"/>
                  <a:ea typeface="Verdana" panose="020B0604030504040204" pitchFamily="34" charset="0"/>
                  <a:cs typeface="Arial"/>
                </a:rPr>
                <a:t>All </a:t>
              </a:r>
              <a:r>
                <a:rPr sz="1200" spc="-10" dirty="0">
                  <a:solidFill>
                    <a:srgbClr val="4F4F4F"/>
                  </a:solidFill>
                  <a:latin typeface="Verdana" panose="020B0604030504040204" pitchFamily="34" charset="0"/>
                  <a:ea typeface="Verdana" panose="020B0604030504040204" pitchFamily="34" charset="0"/>
                  <a:cs typeface="Arial"/>
                </a:rPr>
                <a:t>labels </a:t>
              </a:r>
              <a:r>
                <a:rPr sz="1200" spc="-5" dirty="0">
                  <a:solidFill>
                    <a:srgbClr val="4F4F4F"/>
                  </a:solidFill>
                  <a:latin typeface="Verdana" panose="020B0604030504040204" pitchFamily="34" charset="0"/>
                  <a:ea typeface="Verdana" panose="020B0604030504040204" pitchFamily="34" charset="0"/>
                  <a:cs typeface="Arial"/>
                </a:rPr>
                <a:t>should </a:t>
              </a:r>
              <a:r>
                <a:rPr sz="1200" spc="20" dirty="0">
                  <a:solidFill>
                    <a:srgbClr val="4F4F4F"/>
                  </a:solidFill>
                  <a:latin typeface="Verdana" panose="020B0604030504040204" pitchFamily="34" charset="0"/>
                  <a:ea typeface="Verdana" panose="020B0604030504040204" pitchFamily="34" charset="0"/>
                  <a:cs typeface="Arial"/>
                </a:rPr>
                <a:t>be </a:t>
              </a:r>
              <a:r>
                <a:rPr sz="1200" spc="5" dirty="0">
                  <a:solidFill>
                    <a:srgbClr val="4F4F4F"/>
                  </a:solidFill>
                  <a:latin typeface="Verdana" panose="020B0604030504040204" pitchFamily="34" charset="0"/>
                  <a:ea typeface="Verdana" panose="020B0604030504040204" pitchFamily="34" charset="0"/>
                  <a:cs typeface="Arial"/>
                </a:rPr>
                <a:t>unobstructed </a:t>
              </a:r>
              <a:r>
                <a:rPr sz="1200" spc="-10" dirty="0">
                  <a:solidFill>
                    <a:srgbClr val="4F4F4F"/>
                  </a:solidFill>
                  <a:latin typeface="Verdana" panose="020B0604030504040204" pitchFamily="34" charset="0"/>
                  <a:ea typeface="Verdana" panose="020B0604030504040204" pitchFamily="34" charset="0"/>
                  <a:cs typeface="Arial"/>
                </a:rPr>
                <a:t>and</a:t>
              </a:r>
              <a:r>
                <a:rPr sz="1200" spc="-260" dirty="0">
                  <a:solidFill>
                    <a:srgbClr val="4F4F4F"/>
                  </a:solidFill>
                  <a:latin typeface="Verdana" panose="020B0604030504040204" pitchFamily="34" charset="0"/>
                  <a:ea typeface="Verdana" panose="020B0604030504040204" pitchFamily="34" charset="0"/>
                  <a:cs typeface="Arial"/>
                </a:rPr>
                <a:t> </a:t>
              </a:r>
              <a:r>
                <a:rPr sz="1200" spc="-20" dirty="0">
                  <a:solidFill>
                    <a:srgbClr val="4F4F4F"/>
                  </a:solidFill>
                  <a:latin typeface="Verdana" panose="020B0604030504040204" pitchFamily="34" charset="0"/>
                  <a:ea typeface="Verdana" panose="020B0604030504040204" pitchFamily="34" charset="0"/>
                  <a:cs typeface="Arial"/>
                </a:rPr>
                <a:t>easily  </a:t>
              </a:r>
              <a:r>
                <a:rPr sz="1200" spc="10" dirty="0">
                  <a:solidFill>
                    <a:srgbClr val="4F4F4F"/>
                  </a:solidFill>
                  <a:latin typeface="Verdana" panose="020B0604030504040204" pitchFamily="34" charset="0"/>
                  <a:ea typeface="Verdana" panose="020B0604030504040204" pitchFamily="34" charset="0"/>
                  <a:cs typeface="Arial"/>
                </a:rPr>
                <a:t>identified with the </a:t>
              </a:r>
              <a:r>
                <a:rPr sz="1200" spc="5" dirty="0">
                  <a:solidFill>
                    <a:srgbClr val="4F4F4F"/>
                  </a:solidFill>
                  <a:latin typeface="Verdana" panose="020B0604030504040204" pitchFamily="34" charset="0"/>
                  <a:ea typeface="Verdana" panose="020B0604030504040204" pitchFamily="34" charset="0"/>
                  <a:cs typeface="Arial"/>
                </a:rPr>
                <a:t>corresponding</a:t>
              </a:r>
              <a:r>
                <a:rPr sz="1200" spc="-185" dirty="0">
                  <a:solidFill>
                    <a:srgbClr val="4F4F4F"/>
                  </a:solidFill>
                  <a:latin typeface="Verdana" panose="020B0604030504040204" pitchFamily="34" charset="0"/>
                  <a:ea typeface="Verdana" panose="020B0604030504040204" pitchFamily="34" charset="0"/>
                  <a:cs typeface="Arial"/>
                </a:rPr>
                <a:t> </a:t>
              </a:r>
              <a:r>
                <a:rPr sz="1200" dirty="0">
                  <a:solidFill>
                    <a:srgbClr val="4F4F4F"/>
                  </a:solidFill>
                  <a:latin typeface="Verdana" panose="020B0604030504040204" pitchFamily="34" charset="0"/>
                  <a:ea typeface="Verdana" panose="020B0604030504040204" pitchFamily="34" charset="0"/>
                  <a:cs typeface="Arial"/>
                </a:rPr>
                <a:t>bubble.</a:t>
              </a:r>
              <a:endParaRPr sz="1200" dirty="0">
                <a:latin typeface="Verdana" panose="020B0604030504040204" pitchFamily="34" charset="0"/>
                <a:ea typeface="Verdana" panose="020B0604030504040204" pitchFamily="34" charset="0"/>
                <a:cs typeface="Arial"/>
              </a:endParaRPr>
            </a:p>
          </p:txBody>
        </p:sp>
        <p:sp>
          <p:nvSpPr>
            <p:cNvPr id="9" name="object 6">
              <a:extLst>
                <a:ext uri="{FF2B5EF4-FFF2-40B4-BE49-F238E27FC236}">
                  <a16:creationId xmlns:a16="http://schemas.microsoft.com/office/drawing/2014/main" id="{9CB9DD9C-2347-4F5F-B429-638F7294AA67}"/>
                </a:ext>
              </a:extLst>
            </p:cNvPr>
            <p:cNvSpPr/>
            <p:nvPr/>
          </p:nvSpPr>
          <p:spPr>
            <a:xfrm>
              <a:off x="5583045" y="1206506"/>
              <a:ext cx="4796790" cy="2252345"/>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0" name="object 7">
              <a:extLst>
                <a:ext uri="{FF2B5EF4-FFF2-40B4-BE49-F238E27FC236}">
                  <a16:creationId xmlns:a16="http://schemas.microsoft.com/office/drawing/2014/main" id="{FB3F32FB-F46B-42AA-B654-2413429ACFF1}"/>
                </a:ext>
              </a:extLst>
            </p:cNvPr>
            <p:cNvSpPr/>
            <p:nvPr/>
          </p:nvSpPr>
          <p:spPr>
            <a:xfrm>
              <a:off x="9927379" y="1445216"/>
              <a:ext cx="260985" cy="218440"/>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1" name="object 8">
              <a:extLst>
                <a:ext uri="{FF2B5EF4-FFF2-40B4-BE49-F238E27FC236}">
                  <a16:creationId xmlns:a16="http://schemas.microsoft.com/office/drawing/2014/main" id="{45BE5097-265B-46B3-80F1-61704EECE217}"/>
                </a:ext>
              </a:extLst>
            </p:cNvPr>
            <p:cNvSpPr/>
            <p:nvPr/>
          </p:nvSpPr>
          <p:spPr>
            <a:xfrm>
              <a:off x="7367923" y="1445209"/>
              <a:ext cx="229095" cy="229095"/>
            </a:xfrm>
            <a:prstGeom prst="rect">
              <a:avLst/>
            </a:prstGeom>
            <a:blipFill>
              <a:blip r:embed="rId3"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D3CF222A-5755-4F49-A865-797FDA22B2A9}"/>
                </a:ext>
              </a:extLst>
            </p:cNvPr>
            <p:cNvSpPr/>
            <p:nvPr/>
          </p:nvSpPr>
          <p:spPr>
            <a:xfrm>
              <a:off x="7986787" y="1456195"/>
              <a:ext cx="0" cy="1753235"/>
            </a:xfrm>
            <a:custGeom>
              <a:avLst/>
              <a:gdLst/>
              <a:ahLst/>
              <a:cxnLst/>
              <a:rect l="l" t="t" r="r" b="b"/>
              <a:pathLst>
                <a:path h="1753235">
                  <a:moveTo>
                    <a:pt x="0" y="0"/>
                  </a:moveTo>
                  <a:lnTo>
                    <a:pt x="0" y="1752752"/>
                  </a:lnTo>
                </a:path>
              </a:pathLst>
            </a:custGeom>
            <a:ln w="50800">
              <a:solidFill>
                <a:srgbClr val="FFFFFF"/>
              </a:solidFill>
            </a:ln>
          </p:spPr>
          <p:txBody>
            <a:bodyPr wrap="square" lIns="0" tIns="0" rIns="0" bIns="0" rtlCol="0"/>
            <a:lstStyle/>
            <a:p>
              <a:endParaRPr/>
            </a:p>
          </p:txBody>
        </p:sp>
        <p:sp>
          <p:nvSpPr>
            <p:cNvPr id="13" name="object 12">
              <a:extLst>
                <a:ext uri="{FF2B5EF4-FFF2-40B4-BE49-F238E27FC236}">
                  <a16:creationId xmlns:a16="http://schemas.microsoft.com/office/drawing/2014/main" id="{DD5511EF-5BDE-4A04-94BE-7EE3638093B9}"/>
                </a:ext>
              </a:extLst>
            </p:cNvPr>
            <p:cNvSpPr/>
            <p:nvPr/>
          </p:nvSpPr>
          <p:spPr>
            <a:xfrm>
              <a:off x="5799674" y="1456182"/>
              <a:ext cx="1803400" cy="180340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9841B3EF-5E01-456A-A502-F273C1C2BB0A}"/>
                </a:ext>
              </a:extLst>
            </p:cNvPr>
            <p:cNvSpPr/>
            <p:nvPr/>
          </p:nvSpPr>
          <p:spPr>
            <a:xfrm>
              <a:off x="6531398" y="1936597"/>
              <a:ext cx="842644" cy="842644"/>
            </a:xfrm>
            <a:custGeom>
              <a:avLst/>
              <a:gdLst/>
              <a:ahLst/>
              <a:cxnLst/>
              <a:rect l="l" t="t" r="r" b="b"/>
              <a:pathLst>
                <a:path w="842645" h="842644">
                  <a:moveTo>
                    <a:pt x="421055" y="0"/>
                  </a:moveTo>
                  <a:lnTo>
                    <a:pt x="371952" y="2832"/>
                  </a:lnTo>
                  <a:lnTo>
                    <a:pt x="324513" y="11120"/>
                  </a:lnTo>
                  <a:lnTo>
                    <a:pt x="279053" y="24546"/>
                  </a:lnTo>
                  <a:lnTo>
                    <a:pt x="235888" y="42795"/>
                  </a:lnTo>
                  <a:lnTo>
                    <a:pt x="195335" y="65551"/>
                  </a:lnTo>
                  <a:lnTo>
                    <a:pt x="157709" y="92499"/>
                  </a:lnTo>
                  <a:lnTo>
                    <a:pt x="123326" y="123321"/>
                  </a:lnTo>
                  <a:lnTo>
                    <a:pt x="92503" y="157703"/>
                  </a:lnTo>
                  <a:lnTo>
                    <a:pt x="65554" y="195329"/>
                  </a:lnTo>
                  <a:lnTo>
                    <a:pt x="42797" y="235883"/>
                  </a:lnTo>
                  <a:lnTo>
                    <a:pt x="24547" y="279048"/>
                  </a:lnTo>
                  <a:lnTo>
                    <a:pt x="11120" y="324509"/>
                  </a:lnTo>
                  <a:lnTo>
                    <a:pt x="2832" y="371950"/>
                  </a:lnTo>
                  <a:lnTo>
                    <a:pt x="0" y="421055"/>
                  </a:lnTo>
                  <a:lnTo>
                    <a:pt x="2832" y="470161"/>
                  </a:lnTo>
                  <a:lnTo>
                    <a:pt x="11120" y="517602"/>
                  </a:lnTo>
                  <a:lnTo>
                    <a:pt x="24547" y="563063"/>
                  </a:lnTo>
                  <a:lnTo>
                    <a:pt x="42797" y="606228"/>
                  </a:lnTo>
                  <a:lnTo>
                    <a:pt x="65554" y="646781"/>
                  </a:lnTo>
                  <a:lnTo>
                    <a:pt x="92503" y="684407"/>
                  </a:lnTo>
                  <a:lnTo>
                    <a:pt x="123326" y="718789"/>
                  </a:lnTo>
                  <a:lnTo>
                    <a:pt x="157709" y="749612"/>
                  </a:lnTo>
                  <a:lnTo>
                    <a:pt x="195335" y="776559"/>
                  </a:lnTo>
                  <a:lnTo>
                    <a:pt x="235888" y="799316"/>
                  </a:lnTo>
                  <a:lnTo>
                    <a:pt x="279053" y="817565"/>
                  </a:lnTo>
                  <a:lnTo>
                    <a:pt x="324513" y="830991"/>
                  </a:lnTo>
                  <a:lnTo>
                    <a:pt x="371952" y="839278"/>
                  </a:lnTo>
                  <a:lnTo>
                    <a:pt x="421055" y="842111"/>
                  </a:lnTo>
                  <a:lnTo>
                    <a:pt x="470161" y="839278"/>
                  </a:lnTo>
                  <a:lnTo>
                    <a:pt x="517602" y="830991"/>
                  </a:lnTo>
                  <a:lnTo>
                    <a:pt x="563064" y="817565"/>
                  </a:lnTo>
                  <a:lnTo>
                    <a:pt x="606231" y="799316"/>
                  </a:lnTo>
                  <a:lnTo>
                    <a:pt x="646785" y="776559"/>
                  </a:lnTo>
                  <a:lnTo>
                    <a:pt x="684412" y="749612"/>
                  </a:lnTo>
                  <a:lnTo>
                    <a:pt x="718796" y="718789"/>
                  </a:lnTo>
                  <a:lnTo>
                    <a:pt x="749620" y="684407"/>
                  </a:lnTo>
                  <a:lnTo>
                    <a:pt x="776568" y="646781"/>
                  </a:lnTo>
                  <a:lnTo>
                    <a:pt x="799326" y="606228"/>
                  </a:lnTo>
                  <a:lnTo>
                    <a:pt x="817576" y="563063"/>
                  </a:lnTo>
                  <a:lnTo>
                    <a:pt x="831003" y="517602"/>
                  </a:lnTo>
                  <a:lnTo>
                    <a:pt x="839291" y="470161"/>
                  </a:lnTo>
                  <a:lnTo>
                    <a:pt x="842124" y="421055"/>
                  </a:lnTo>
                  <a:lnTo>
                    <a:pt x="839291" y="371950"/>
                  </a:lnTo>
                  <a:lnTo>
                    <a:pt x="831003" y="324509"/>
                  </a:lnTo>
                  <a:lnTo>
                    <a:pt x="817576" y="279048"/>
                  </a:lnTo>
                  <a:lnTo>
                    <a:pt x="799326" y="235883"/>
                  </a:lnTo>
                  <a:lnTo>
                    <a:pt x="776568" y="195329"/>
                  </a:lnTo>
                  <a:lnTo>
                    <a:pt x="749620" y="157703"/>
                  </a:lnTo>
                  <a:lnTo>
                    <a:pt x="718796" y="123321"/>
                  </a:lnTo>
                  <a:lnTo>
                    <a:pt x="684412" y="92499"/>
                  </a:lnTo>
                  <a:lnTo>
                    <a:pt x="646785" y="65551"/>
                  </a:lnTo>
                  <a:lnTo>
                    <a:pt x="606231" y="42795"/>
                  </a:lnTo>
                  <a:lnTo>
                    <a:pt x="563064" y="24546"/>
                  </a:lnTo>
                  <a:lnTo>
                    <a:pt x="517602" y="11120"/>
                  </a:lnTo>
                  <a:lnTo>
                    <a:pt x="470161" y="2832"/>
                  </a:lnTo>
                  <a:lnTo>
                    <a:pt x="421055" y="0"/>
                  </a:lnTo>
                  <a:close/>
                </a:path>
              </a:pathLst>
            </a:custGeom>
            <a:solidFill>
              <a:srgbClr val="F47522"/>
            </a:solidFill>
          </p:spPr>
          <p:txBody>
            <a:bodyPr wrap="square" lIns="0" tIns="0" rIns="0" bIns="0" rtlCol="0"/>
            <a:lstStyle/>
            <a:p>
              <a:endParaRPr/>
            </a:p>
          </p:txBody>
        </p:sp>
        <p:sp>
          <p:nvSpPr>
            <p:cNvPr id="15" name="object 14">
              <a:extLst>
                <a:ext uri="{FF2B5EF4-FFF2-40B4-BE49-F238E27FC236}">
                  <a16:creationId xmlns:a16="http://schemas.microsoft.com/office/drawing/2014/main" id="{0C74DA98-67FF-4492-AC1B-B509CFBBE5F1}"/>
                </a:ext>
              </a:extLst>
            </p:cNvPr>
            <p:cNvSpPr/>
            <p:nvPr/>
          </p:nvSpPr>
          <p:spPr>
            <a:xfrm>
              <a:off x="5993577" y="2138566"/>
              <a:ext cx="424815" cy="424815"/>
            </a:xfrm>
            <a:custGeom>
              <a:avLst/>
              <a:gdLst/>
              <a:ahLst/>
              <a:cxnLst/>
              <a:rect l="l" t="t" r="r" b="b"/>
              <a:pathLst>
                <a:path w="424814" h="424814">
                  <a:moveTo>
                    <a:pt x="212293" y="0"/>
                  </a:moveTo>
                  <a:lnTo>
                    <a:pt x="163616" y="5606"/>
                  </a:lnTo>
                  <a:lnTo>
                    <a:pt x="118931" y="21577"/>
                  </a:lnTo>
                  <a:lnTo>
                    <a:pt x="79514" y="46638"/>
                  </a:lnTo>
                  <a:lnTo>
                    <a:pt x="46638" y="79514"/>
                  </a:lnTo>
                  <a:lnTo>
                    <a:pt x="21577" y="118931"/>
                  </a:lnTo>
                  <a:lnTo>
                    <a:pt x="5606" y="163616"/>
                  </a:lnTo>
                  <a:lnTo>
                    <a:pt x="0" y="212293"/>
                  </a:lnTo>
                  <a:lnTo>
                    <a:pt x="5606" y="260970"/>
                  </a:lnTo>
                  <a:lnTo>
                    <a:pt x="21577" y="305654"/>
                  </a:lnTo>
                  <a:lnTo>
                    <a:pt x="46638" y="345071"/>
                  </a:lnTo>
                  <a:lnTo>
                    <a:pt x="79514" y="377948"/>
                  </a:lnTo>
                  <a:lnTo>
                    <a:pt x="118931" y="403008"/>
                  </a:lnTo>
                  <a:lnTo>
                    <a:pt x="163616" y="418979"/>
                  </a:lnTo>
                  <a:lnTo>
                    <a:pt x="212293" y="424586"/>
                  </a:lnTo>
                  <a:lnTo>
                    <a:pt x="260974" y="418979"/>
                  </a:lnTo>
                  <a:lnTo>
                    <a:pt x="305662" y="403008"/>
                  </a:lnTo>
                  <a:lnTo>
                    <a:pt x="345082" y="377948"/>
                  </a:lnTo>
                  <a:lnTo>
                    <a:pt x="377959" y="345071"/>
                  </a:lnTo>
                  <a:lnTo>
                    <a:pt x="403021" y="305654"/>
                  </a:lnTo>
                  <a:lnTo>
                    <a:pt x="418992" y="260970"/>
                  </a:lnTo>
                  <a:lnTo>
                    <a:pt x="424599" y="212293"/>
                  </a:lnTo>
                  <a:lnTo>
                    <a:pt x="418992" y="163616"/>
                  </a:lnTo>
                  <a:lnTo>
                    <a:pt x="403021" y="118931"/>
                  </a:lnTo>
                  <a:lnTo>
                    <a:pt x="377959" y="79514"/>
                  </a:lnTo>
                  <a:lnTo>
                    <a:pt x="345082" y="46638"/>
                  </a:lnTo>
                  <a:lnTo>
                    <a:pt x="305662" y="21577"/>
                  </a:lnTo>
                  <a:lnTo>
                    <a:pt x="260974" y="5606"/>
                  </a:lnTo>
                  <a:lnTo>
                    <a:pt x="212293" y="0"/>
                  </a:lnTo>
                  <a:close/>
                </a:path>
              </a:pathLst>
            </a:custGeom>
            <a:solidFill>
              <a:srgbClr val="F47522"/>
            </a:solidFill>
          </p:spPr>
          <p:txBody>
            <a:bodyPr wrap="square" lIns="0" tIns="0" rIns="0" bIns="0" rtlCol="0"/>
            <a:lstStyle/>
            <a:p>
              <a:endParaRPr/>
            </a:p>
          </p:txBody>
        </p:sp>
        <p:sp>
          <p:nvSpPr>
            <p:cNvPr id="16" name="object 15">
              <a:extLst>
                <a:ext uri="{FF2B5EF4-FFF2-40B4-BE49-F238E27FC236}">
                  <a16:creationId xmlns:a16="http://schemas.microsoft.com/office/drawing/2014/main" id="{6A0C1B25-AA17-4AC9-90DF-3604A5329D98}"/>
                </a:ext>
              </a:extLst>
            </p:cNvPr>
            <p:cNvSpPr/>
            <p:nvPr/>
          </p:nvSpPr>
          <p:spPr>
            <a:xfrm>
              <a:off x="6164338" y="2320343"/>
              <a:ext cx="83070" cy="79959"/>
            </a:xfrm>
            <a:prstGeom prst="rect">
              <a:avLst/>
            </a:prstGeom>
            <a:blipFill>
              <a:blip r:embed="rId4"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DB059498-5E94-493C-9CC6-8918D303590C}"/>
                </a:ext>
              </a:extLst>
            </p:cNvPr>
            <p:cNvSpPr/>
            <p:nvPr/>
          </p:nvSpPr>
          <p:spPr>
            <a:xfrm>
              <a:off x="6868622" y="2304474"/>
              <a:ext cx="168073" cy="106255"/>
            </a:xfrm>
            <a:prstGeom prst="rect">
              <a:avLst/>
            </a:prstGeom>
            <a:blipFill>
              <a:blip r:embed="rId5"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6D5BE7AA-12E5-45AE-B8C8-0BF7EF6E5A9C}"/>
                </a:ext>
              </a:extLst>
            </p:cNvPr>
            <p:cNvSpPr/>
            <p:nvPr/>
          </p:nvSpPr>
          <p:spPr>
            <a:xfrm>
              <a:off x="8347877" y="1456182"/>
              <a:ext cx="1803400" cy="1803400"/>
            </a:xfrm>
            <a:custGeom>
              <a:avLst/>
              <a:gdLst/>
              <a:ahLst/>
              <a:cxnLst/>
              <a:rect l="l" t="t" r="r" b="b"/>
              <a:pathLst>
                <a:path w="1803400" h="1803400">
                  <a:moveTo>
                    <a:pt x="901471" y="0"/>
                  </a:moveTo>
                  <a:lnTo>
                    <a:pt x="853595" y="1249"/>
                  </a:lnTo>
                  <a:lnTo>
                    <a:pt x="806370" y="4956"/>
                  </a:lnTo>
                  <a:lnTo>
                    <a:pt x="759858" y="11058"/>
                  </a:lnTo>
                  <a:lnTo>
                    <a:pt x="714121" y="19494"/>
                  </a:lnTo>
                  <a:lnTo>
                    <a:pt x="669223" y="30200"/>
                  </a:lnTo>
                  <a:lnTo>
                    <a:pt x="625224" y="43114"/>
                  </a:lnTo>
                  <a:lnTo>
                    <a:pt x="582187" y="58174"/>
                  </a:lnTo>
                  <a:lnTo>
                    <a:pt x="540176" y="75318"/>
                  </a:lnTo>
                  <a:lnTo>
                    <a:pt x="499251" y="94484"/>
                  </a:lnTo>
                  <a:lnTo>
                    <a:pt x="459475" y="115609"/>
                  </a:lnTo>
                  <a:lnTo>
                    <a:pt x="420911" y="138630"/>
                  </a:lnTo>
                  <a:lnTo>
                    <a:pt x="383621" y="163486"/>
                  </a:lnTo>
                  <a:lnTo>
                    <a:pt x="347666" y="190115"/>
                  </a:lnTo>
                  <a:lnTo>
                    <a:pt x="313111" y="218453"/>
                  </a:lnTo>
                  <a:lnTo>
                    <a:pt x="280016" y="248439"/>
                  </a:lnTo>
                  <a:lnTo>
                    <a:pt x="248444" y="280011"/>
                  </a:lnTo>
                  <a:lnTo>
                    <a:pt x="218458" y="313106"/>
                  </a:lnTo>
                  <a:lnTo>
                    <a:pt x="190119" y="347661"/>
                  </a:lnTo>
                  <a:lnTo>
                    <a:pt x="163490" y="383615"/>
                  </a:lnTo>
                  <a:lnTo>
                    <a:pt x="138633" y="420905"/>
                  </a:lnTo>
                  <a:lnTo>
                    <a:pt x="115611" y="459469"/>
                  </a:lnTo>
                  <a:lnTo>
                    <a:pt x="94486" y="499245"/>
                  </a:lnTo>
                  <a:lnTo>
                    <a:pt x="75320" y="540170"/>
                  </a:lnTo>
                  <a:lnTo>
                    <a:pt x="58176" y="582182"/>
                  </a:lnTo>
                  <a:lnTo>
                    <a:pt x="43115" y="625219"/>
                  </a:lnTo>
                  <a:lnTo>
                    <a:pt x="30200" y="669218"/>
                  </a:lnTo>
                  <a:lnTo>
                    <a:pt x="19494" y="714118"/>
                  </a:lnTo>
                  <a:lnTo>
                    <a:pt x="11059" y="759855"/>
                  </a:lnTo>
                  <a:lnTo>
                    <a:pt x="4956" y="806368"/>
                  </a:lnTo>
                  <a:lnTo>
                    <a:pt x="1249" y="853594"/>
                  </a:lnTo>
                  <a:lnTo>
                    <a:pt x="0" y="901471"/>
                  </a:lnTo>
                  <a:lnTo>
                    <a:pt x="1249" y="949347"/>
                  </a:lnTo>
                  <a:lnTo>
                    <a:pt x="4956" y="996572"/>
                  </a:lnTo>
                  <a:lnTo>
                    <a:pt x="11059" y="1043083"/>
                  </a:lnTo>
                  <a:lnTo>
                    <a:pt x="19494" y="1088820"/>
                  </a:lnTo>
                  <a:lnTo>
                    <a:pt x="30200" y="1133718"/>
                  </a:lnTo>
                  <a:lnTo>
                    <a:pt x="43115" y="1177717"/>
                  </a:lnTo>
                  <a:lnTo>
                    <a:pt x="58176" y="1220753"/>
                  </a:lnTo>
                  <a:lnTo>
                    <a:pt x="75320" y="1262764"/>
                  </a:lnTo>
                  <a:lnTo>
                    <a:pt x="94486" y="1303689"/>
                  </a:lnTo>
                  <a:lnTo>
                    <a:pt x="115611" y="1343464"/>
                  </a:lnTo>
                  <a:lnTo>
                    <a:pt x="138633" y="1382027"/>
                  </a:lnTo>
                  <a:lnTo>
                    <a:pt x="163490" y="1419317"/>
                  </a:lnTo>
                  <a:lnTo>
                    <a:pt x="190119" y="1455271"/>
                  </a:lnTo>
                  <a:lnTo>
                    <a:pt x="218458" y="1489826"/>
                  </a:lnTo>
                  <a:lnTo>
                    <a:pt x="248444" y="1522920"/>
                  </a:lnTo>
                  <a:lnTo>
                    <a:pt x="280016" y="1554491"/>
                  </a:lnTo>
                  <a:lnTo>
                    <a:pt x="313111" y="1584477"/>
                  </a:lnTo>
                  <a:lnTo>
                    <a:pt x="347666" y="1612815"/>
                  </a:lnTo>
                  <a:lnTo>
                    <a:pt x="383621" y="1639443"/>
                  </a:lnTo>
                  <a:lnTo>
                    <a:pt x="420911" y="1664300"/>
                  </a:lnTo>
                  <a:lnTo>
                    <a:pt x="459475" y="1687321"/>
                  </a:lnTo>
                  <a:lnTo>
                    <a:pt x="499251" y="1708446"/>
                  </a:lnTo>
                  <a:lnTo>
                    <a:pt x="540176" y="1727611"/>
                  </a:lnTo>
                  <a:lnTo>
                    <a:pt x="582187" y="1744755"/>
                  </a:lnTo>
                  <a:lnTo>
                    <a:pt x="625224" y="1759815"/>
                  </a:lnTo>
                  <a:lnTo>
                    <a:pt x="669223" y="1772730"/>
                  </a:lnTo>
                  <a:lnTo>
                    <a:pt x="714121" y="1783435"/>
                  </a:lnTo>
                  <a:lnTo>
                    <a:pt x="759858" y="1791871"/>
                  </a:lnTo>
                  <a:lnTo>
                    <a:pt x="806370" y="1797973"/>
                  </a:lnTo>
                  <a:lnTo>
                    <a:pt x="853595" y="1801680"/>
                  </a:lnTo>
                  <a:lnTo>
                    <a:pt x="901471" y="1802930"/>
                  </a:lnTo>
                  <a:lnTo>
                    <a:pt x="949347" y="1801680"/>
                  </a:lnTo>
                  <a:lnTo>
                    <a:pt x="996572" y="1797973"/>
                  </a:lnTo>
                  <a:lnTo>
                    <a:pt x="1043084" y="1791871"/>
                  </a:lnTo>
                  <a:lnTo>
                    <a:pt x="1088820" y="1783435"/>
                  </a:lnTo>
                  <a:lnTo>
                    <a:pt x="1133719" y="1772730"/>
                  </a:lnTo>
                  <a:lnTo>
                    <a:pt x="1177718" y="1759815"/>
                  </a:lnTo>
                  <a:lnTo>
                    <a:pt x="1220754" y="1744755"/>
                  </a:lnTo>
                  <a:lnTo>
                    <a:pt x="1262766" y="1727611"/>
                  </a:lnTo>
                  <a:lnTo>
                    <a:pt x="1303691" y="1708446"/>
                  </a:lnTo>
                  <a:lnTo>
                    <a:pt x="1343467" y="1687321"/>
                  </a:lnTo>
                  <a:lnTo>
                    <a:pt x="1382031" y="1664300"/>
                  </a:lnTo>
                  <a:lnTo>
                    <a:pt x="1419321" y="1639443"/>
                  </a:lnTo>
                  <a:lnTo>
                    <a:pt x="1455275" y="1612815"/>
                  </a:lnTo>
                  <a:lnTo>
                    <a:pt x="1489831" y="1584477"/>
                  </a:lnTo>
                  <a:lnTo>
                    <a:pt x="1522926" y="1554491"/>
                  </a:lnTo>
                  <a:lnTo>
                    <a:pt x="1554498" y="1522920"/>
                  </a:lnTo>
                  <a:lnTo>
                    <a:pt x="1584484" y="1489826"/>
                  </a:lnTo>
                  <a:lnTo>
                    <a:pt x="1612823" y="1455271"/>
                  </a:lnTo>
                  <a:lnTo>
                    <a:pt x="1639452" y="1419317"/>
                  </a:lnTo>
                  <a:lnTo>
                    <a:pt x="1664309" y="1382027"/>
                  </a:lnTo>
                  <a:lnTo>
                    <a:pt x="1687331" y="1343464"/>
                  </a:lnTo>
                  <a:lnTo>
                    <a:pt x="1708456" y="1303689"/>
                  </a:lnTo>
                  <a:lnTo>
                    <a:pt x="1727622" y="1262764"/>
                  </a:lnTo>
                  <a:lnTo>
                    <a:pt x="1744766" y="1220753"/>
                  </a:lnTo>
                  <a:lnTo>
                    <a:pt x="1759827" y="1177717"/>
                  </a:lnTo>
                  <a:lnTo>
                    <a:pt x="1772741" y="1133718"/>
                  </a:lnTo>
                  <a:lnTo>
                    <a:pt x="1783448" y="1088820"/>
                  </a:lnTo>
                  <a:lnTo>
                    <a:pt x="1791883" y="1043083"/>
                  </a:lnTo>
                  <a:lnTo>
                    <a:pt x="1797986" y="996572"/>
                  </a:lnTo>
                  <a:lnTo>
                    <a:pt x="1801693" y="949347"/>
                  </a:lnTo>
                  <a:lnTo>
                    <a:pt x="1802942" y="901471"/>
                  </a:lnTo>
                  <a:lnTo>
                    <a:pt x="1801693" y="853594"/>
                  </a:lnTo>
                  <a:lnTo>
                    <a:pt x="1797986" y="806368"/>
                  </a:lnTo>
                  <a:lnTo>
                    <a:pt x="1791883" y="759855"/>
                  </a:lnTo>
                  <a:lnTo>
                    <a:pt x="1783448" y="714118"/>
                  </a:lnTo>
                  <a:lnTo>
                    <a:pt x="1772741" y="669218"/>
                  </a:lnTo>
                  <a:lnTo>
                    <a:pt x="1759827" y="625219"/>
                  </a:lnTo>
                  <a:lnTo>
                    <a:pt x="1744766" y="582182"/>
                  </a:lnTo>
                  <a:lnTo>
                    <a:pt x="1727622" y="540170"/>
                  </a:lnTo>
                  <a:lnTo>
                    <a:pt x="1708456" y="499245"/>
                  </a:lnTo>
                  <a:lnTo>
                    <a:pt x="1687331" y="459469"/>
                  </a:lnTo>
                  <a:lnTo>
                    <a:pt x="1664309" y="420905"/>
                  </a:lnTo>
                  <a:lnTo>
                    <a:pt x="1639452" y="383615"/>
                  </a:lnTo>
                  <a:lnTo>
                    <a:pt x="1612823" y="347661"/>
                  </a:lnTo>
                  <a:lnTo>
                    <a:pt x="1584484" y="313106"/>
                  </a:lnTo>
                  <a:lnTo>
                    <a:pt x="1554498" y="280011"/>
                  </a:lnTo>
                  <a:lnTo>
                    <a:pt x="1522926" y="248439"/>
                  </a:lnTo>
                  <a:lnTo>
                    <a:pt x="1489831" y="218453"/>
                  </a:lnTo>
                  <a:lnTo>
                    <a:pt x="1455275" y="190115"/>
                  </a:lnTo>
                  <a:lnTo>
                    <a:pt x="1419321" y="163486"/>
                  </a:lnTo>
                  <a:lnTo>
                    <a:pt x="1382031" y="138630"/>
                  </a:lnTo>
                  <a:lnTo>
                    <a:pt x="1343467" y="115609"/>
                  </a:lnTo>
                  <a:lnTo>
                    <a:pt x="1303691" y="94484"/>
                  </a:lnTo>
                  <a:lnTo>
                    <a:pt x="1262766" y="75318"/>
                  </a:lnTo>
                  <a:lnTo>
                    <a:pt x="1220754" y="58174"/>
                  </a:lnTo>
                  <a:lnTo>
                    <a:pt x="1177718" y="43114"/>
                  </a:lnTo>
                  <a:lnTo>
                    <a:pt x="1133719" y="30200"/>
                  </a:lnTo>
                  <a:lnTo>
                    <a:pt x="1088820" y="19494"/>
                  </a:lnTo>
                  <a:lnTo>
                    <a:pt x="1043084" y="11058"/>
                  </a:lnTo>
                  <a:lnTo>
                    <a:pt x="996572" y="4956"/>
                  </a:lnTo>
                  <a:lnTo>
                    <a:pt x="949347" y="1249"/>
                  </a:lnTo>
                  <a:lnTo>
                    <a:pt x="901471" y="0"/>
                  </a:lnTo>
                  <a:close/>
                </a:path>
              </a:pathLst>
            </a:custGeom>
            <a:solidFill>
              <a:srgbClr val="FFFFFF"/>
            </a:solidFill>
          </p:spPr>
          <p:txBody>
            <a:bodyPr wrap="square" lIns="0" tIns="0" rIns="0" bIns="0" rtlCol="0"/>
            <a:lstStyle/>
            <a:p>
              <a:endParaRPr/>
            </a:p>
          </p:txBody>
        </p:sp>
        <p:sp>
          <p:nvSpPr>
            <p:cNvPr id="19" name="object 18">
              <a:extLst>
                <a:ext uri="{FF2B5EF4-FFF2-40B4-BE49-F238E27FC236}">
                  <a16:creationId xmlns:a16="http://schemas.microsoft.com/office/drawing/2014/main" id="{E9247922-ADBC-453E-8D99-FE4DAA508651}"/>
                </a:ext>
              </a:extLst>
            </p:cNvPr>
            <p:cNvSpPr/>
            <p:nvPr/>
          </p:nvSpPr>
          <p:spPr>
            <a:xfrm>
              <a:off x="9211500" y="2040836"/>
              <a:ext cx="633730" cy="633730"/>
            </a:xfrm>
            <a:custGeom>
              <a:avLst/>
              <a:gdLst/>
              <a:ahLst/>
              <a:cxnLst/>
              <a:rect l="l" t="t" r="r" b="b"/>
              <a:pathLst>
                <a:path w="633729" h="633730">
                  <a:moveTo>
                    <a:pt x="316814" y="0"/>
                  </a:moveTo>
                  <a:lnTo>
                    <a:pt x="269998" y="3434"/>
                  </a:lnTo>
                  <a:lnTo>
                    <a:pt x="225315" y="13412"/>
                  </a:lnTo>
                  <a:lnTo>
                    <a:pt x="183254" y="29444"/>
                  </a:lnTo>
                  <a:lnTo>
                    <a:pt x="144307" y="51038"/>
                  </a:lnTo>
                  <a:lnTo>
                    <a:pt x="108962" y="77706"/>
                  </a:lnTo>
                  <a:lnTo>
                    <a:pt x="77710" y="108957"/>
                  </a:lnTo>
                  <a:lnTo>
                    <a:pt x="51041" y="144301"/>
                  </a:lnTo>
                  <a:lnTo>
                    <a:pt x="29446" y="183249"/>
                  </a:lnTo>
                  <a:lnTo>
                    <a:pt x="13413" y="225310"/>
                  </a:lnTo>
                  <a:lnTo>
                    <a:pt x="3435" y="269995"/>
                  </a:lnTo>
                  <a:lnTo>
                    <a:pt x="0" y="316814"/>
                  </a:lnTo>
                  <a:lnTo>
                    <a:pt x="3435" y="363632"/>
                  </a:lnTo>
                  <a:lnTo>
                    <a:pt x="13413" y="408317"/>
                  </a:lnTo>
                  <a:lnTo>
                    <a:pt x="29446" y="450378"/>
                  </a:lnTo>
                  <a:lnTo>
                    <a:pt x="51041" y="489326"/>
                  </a:lnTo>
                  <a:lnTo>
                    <a:pt x="77710" y="524671"/>
                  </a:lnTo>
                  <a:lnTo>
                    <a:pt x="108962" y="555922"/>
                  </a:lnTo>
                  <a:lnTo>
                    <a:pt x="144307" y="582589"/>
                  </a:lnTo>
                  <a:lnTo>
                    <a:pt x="183254" y="604184"/>
                  </a:lnTo>
                  <a:lnTo>
                    <a:pt x="225315" y="620215"/>
                  </a:lnTo>
                  <a:lnTo>
                    <a:pt x="269998" y="630193"/>
                  </a:lnTo>
                  <a:lnTo>
                    <a:pt x="316814" y="633628"/>
                  </a:lnTo>
                  <a:lnTo>
                    <a:pt x="363629" y="630193"/>
                  </a:lnTo>
                  <a:lnTo>
                    <a:pt x="408312" y="620215"/>
                  </a:lnTo>
                  <a:lnTo>
                    <a:pt x="450373" y="604184"/>
                  </a:lnTo>
                  <a:lnTo>
                    <a:pt x="489321" y="582589"/>
                  </a:lnTo>
                  <a:lnTo>
                    <a:pt x="524666" y="555922"/>
                  </a:lnTo>
                  <a:lnTo>
                    <a:pt x="555917" y="524671"/>
                  </a:lnTo>
                  <a:lnTo>
                    <a:pt x="582586" y="489326"/>
                  </a:lnTo>
                  <a:lnTo>
                    <a:pt x="604182" y="450378"/>
                  </a:lnTo>
                  <a:lnTo>
                    <a:pt x="620214" y="408317"/>
                  </a:lnTo>
                  <a:lnTo>
                    <a:pt x="630193" y="363632"/>
                  </a:lnTo>
                  <a:lnTo>
                    <a:pt x="633628" y="316814"/>
                  </a:lnTo>
                  <a:lnTo>
                    <a:pt x="630193" y="269995"/>
                  </a:lnTo>
                  <a:lnTo>
                    <a:pt x="620214" y="225310"/>
                  </a:lnTo>
                  <a:lnTo>
                    <a:pt x="604182" y="183249"/>
                  </a:lnTo>
                  <a:lnTo>
                    <a:pt x="582586" y="144301"/>
                  </a:lnTo>
                  <a:lnTo>
                    <a:pt x="555917" y="108957"/>
                  </a:lnTo>
                  <a:lnTo>
                    <a:pt x="524666" y="77706"/>
                  </a:lnTo>
                  <a:lnTo>
                    <a:pt x="489321" y="51038"/>
                  </a:lnTo>
                  <a:lnTo>
                    <a:pt x="450373" y="29444"/>
                  </a:lnTo>
                  <a:lnTo>
                    <a:pt x="408312" y="13412"/>
                  </a:lnTo>
                  <a:lnTo>
                    <a:pt x="363629" y="3434"/>
                  </a:lnTo>
                  <a:lnTo>
                    <a:pt x="316814" y="0"/>
                  </a:lnTo>
                  <a:close/>
                </a:path>
              </a:pathLst>
            </a:custGeom>
            <a:solidFill>
              <a:srgbClr val="F47522"/>
            </a:solidFill>
          </p:spPr>
          <p:txBody>
            <a:bodyPr wrap="square" lIns="0" tIns="0" rIns="0" bIns="0" rtlCol="0"/>
            <a:lstStyle/>
            <a:p>
              <a:endParaRPr/>
            </a:p>
          </p:txBody>
        </p:sp>
        <p:sp>
          <p:nvSpPr>
            <p:cNvPr id="20" name="object 19">
              <a:extLst>
                <a:ext uri="{FF2B5EF4-FFF2-40B4-BE49-F238E27FC236}">
                  <a16:creationId xmlns:a16="http://schemas.microsoft.com/office/drawing/2014/main" id="{6DA77820-9B39-4BC3-86C1-7595E8924E8E}"/>
                </a:ext>
              </a:extLst>
            </p:cNvPr>
            <p:cNvSpPr/>
            <p:nvPr/>
          </p:nvSpPr>
          <p:spPr>
            <a:xfrm>
              <a:off x="8653565" y="2133356"/>
              <a:ext cx="448945" cy="448945"/>
            </a:xfrm>
            <a:custGeom>
              <a:avLst/>
              <a:gdLst/>
              <a:ahLst/>
              <a:cxnLst/>
              <a:rect l="l" t="t" r="r" b="b"/>
              <a:pathLst>
                <a:path w="448945" h="448944">
                  <a:moveTo>
                    <a:pt x="224294" y="0"/>
                  </a:moveTo>
                  <a:lnTo>
                    <a:pt x="179091" y="4556"/>
                  </a:lnTo>
                  <a:lnTo>
                    <a:pt x="136988" y="17626"/>
                  </a:lnTo>
                  <a:lnTo>
                    <a:pt x="98888" y="38305"/>
                  </a:lnTo>
                  <a:lnTo>
                    <a:pt x="65693" y="65693"/>
                  </a:lnTo>
                  <a:lnTo>
                    <a:pt x="38305" y="98888"/>
                  </a:lnTo>
                  <a:lnTo>
                    <a:pt x="17626" y="136988"/>
                  </a:lnTo>
                  <a:lnTo>
                    <a:pt x="4556" y="179091"/>
                  </a:lnTo>
                  <a:lnTo>
                    <a:pt x="0" y="224294"/>
                  </a:lnTo>
                  <a:lnTo>
                    <a:pt x="4556" y="269498"/>
                  </a:lnTo>
                  <a:lnTo>
                    <a:pt x="17626" y="311600"/>
                  </a:lnTo>
                  <a:lnTo>
                    <a:pt x="38305" y="349700"/>
                  </a:lnTo>
                  <a:lnTo>
                    <a:pt x="65693" y="382895"/>
                  </a:lnTo>
                  <a:lnTo>
                    <a:pt x="98888" y="410283"/>
                  </a:lnTo>
                  <a:lnTo>
                    <a:pt x="136988" y="430963"/>
                  </a:lnTo>
                  <a:lnTo>
                    <a:pt x="179091" y="444032"/>
                  </a:lnTo>
                  <a:lnTo>
                    <a:pt x="224294" y="448589"/>
                  </a:lnTo>
                  <a:lnTo>
                    <a:pt x="269498" y="444032"/>
                  </a:lnTo>
                  <a:lnTo>
                    <a:pt x="311600" y="430963"/>
                  </a:lnTo>
                  <a:lnTo>
                    <a:pt x="349700" y="410283"/>
                  </a:lnTo>
                  <a:lnTo>
                    <a:pt x="382895" y="382895"/>
                  </a:lnTo>
                  <a:lnTo>
                    <a:pt x="410283" y="349700"/>
                  </a:lnTo>
                  <a:lnTo>
                    <a:pt x="430963" y="311600"/>
                  </a:lnTo>
                  <a:lnTo>
                    <a:pt x="444032" y="269498"/>
                  </a:lnTo>
                  <a:lnTo>
                    <a:pt x="448589" y="224294"/>
                  </a:lnTo>
                  <a:lnTo>
                    <a:pt x="444032" y="179091"/>
                  </a:lnTo>
                  <a:lnTo>
                    <a:pt x="430963" y="136988"/>
                  </a:lnTo>
                  <a:lnTo>
                    <a:pt x="410283" y="98888"/>
                  </a:lnTo>
                  <a:lnTo>
                    <a:pt x="382895" y="65693"/>
                  </a:lnTo>
                  <a:lnTo>
                    <a:pt x="349700" y="38305"/>
                  </a:lnTo>
                  <a:lnTo>
                    <a:pt x="311600" y="17626"/>
                  </a:lnTo>
                  <a:lnTo>
                    <a:pt x="269498" y="4556"/>
                  </a:lnTo>
                  <a:lnTo>
                    <a:pt x="224294" y="0"/>
                  </a:lnTo>
                  <a:close/>
                </a:path>
              </a:pathLst>
            </a:custGeom>
            <a:solidFill>
              <a:srgbClr val="F47522"/>
            </a:solidFill>
          </p:spPr>
          <p:txBody>
            <a:bodyPr wrap="square" lIns="0" tIns="0" rIns="0" bIns="0" rtlCol="0"/>
            <a:lstStyle/>
            <a:p>
              <a:endParaRPr/>
            </a:p>
          </p:txBody>
        </p:sp>
        <p:sp>
          <p:nvSpPr>
            <p:cNvPr id="21" name="object 20">
              <a:extLst>
                <a:ext uri="{FF2B5EF4-FFF2-40B4-BE49-F238E27FC236}">
                  <a16:creationId xmlns:a16="http://schemas.microsoft.com/office/drawing/2014/main" id="{0FA8DB54-91EA-4D17-986D-59A81F2F5B26}"/>
                </a:ext>
              </a:extLst>
            </p:cNvPr>
            <p:cNvSpPr/>
            <p:nvPr/>
          </p:nvSpPr>
          <p:spPr>
            <a:xfrm>
              <a:off x="8833990" y="2321257"/>
              <a:ext cx="87756" cy="84467"/>
            </a:xfrm>
            <a:prstGeom prst="rect">
              <a:avLst/>
            </a:prstGeom>
            <a:blipFill>
              <a:blip r:embed="rId6" cstate="print"/>
              <a:stretch>
                <a:fillRect/>
              </a:stretch>
            </a:blipFill>
          </p:spPr>
          <p:txBody>
            <a:bodyPr wrap="square" lIns="0" tIns="0" rIns="0" bIns="0" rtlCol="0"/>
            <a:lstStyle/>
            <a:p>
              <a:endParaRPr/>
            </a:p>
          </p:txBody>
        </p:sp>
        <p:sp>
          <p:nvSpPr>
            <p:cNvPr id="22" name="object 21">
              <a:extLst>
                <a:ext uri="{FF2B5EF4-FFF2-40B4-BE49-F238E27FC236}">
                  <a16:creationId xmlns:a16="http://schemas.microsoft.com/office/drawing/2014/main" id="{6F75C8C7-DDA0-4F0A-AD52-160C29826933}"/>
                </a:ext>
              </a:extLst>
            </p:cNvPr>
            <p:cNvSpPr/>
            <p:nvPr/>
          </p:nvSpPr>
          <p:spPr>
            <a:xfrm>
              <a:off x="9442113" y="2293476"/>
              <a:ext cx="177572" cy="112255"/>
            </a:xfrm>
            <a:prstGeom prst="rect">
              <a:avLst/>
            </a:prstGeom>
            <a:blipFill>
              <a:blip r:embed="rId7"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4DFC2231-0039-4CD2-B999-A7A4E6E96CFF}"/>
                </a:ext>
              </a:extLst>
            </p:cNvPr>
            <p:cNvSpPr/>
            <p:nvPr/>
          </p:nvSpPr>
          <p:spPr>
            <a:xfrm>
              <a:off x="10617194" y="1225605"/>
              <a:ext cx="4796294" cy="2252141"/>
            </a:xfrm>
            <a:prstGeom prst="rect">
              <a:avLst/>
            </a:prstGeom>
            <a:blipFill>
              <a:blip r:embed="rId8"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4AE53920-7B0D-40F2-8266-B7D9258D2784}"/>
                </a:ext>
              </a:extLst>
            </p:cNvPr>
            <p:cNvSpPr/>
            <p:nvPr/>
          </p:nvSpPr>
          <p:spPr>
            <a:xfrm>
              <a:off x="548251" y="1206506"/>
              <a:ext cx="4796294" cy="2252141"/>
            </a:xfrm>
            <a:prstGeom prst="rect">
              <a:avLst/>
            </a:prstGeom>
            <a:blipFill>
              <a:blip r:embed="rId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997956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Heat Maps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18</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377788"/>
            <a:ext cx="8185863"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Heat maps display categorical data using color intensity to represent values of geographic areas or data tables.</a:t>
            </a:r>
          </a:p>
        </p:txBody>
      </p:sp>
      <p:pic>
        <p:nvPicPr>
          <p:cNvPr id="3" name="Picture 2">
            <a:extLst>
              <a:ext uri="{FF2B5EF4-FFF2-40B4-BE49-F238E27FC236}">
                <a16:creationId xmlns:a16="http://schemas.microsoft.com/office/drawing/2014/main" id="{85164936-F3F7-4D63-B75A-282F196CE473}"/>
              </a:ext>
            </a:extLst>
          </p:cNvPr>
          <p:cNvPicPr>
            <a:picLocks noChangeAspect="1"/>
          </p:cNvPicPr>
          <p:nvPr/>
        </p:nvPicPr>
        <p:blipFill>
          <a:blip r:embed="rId3"/>
          <a:stretch>
            <a:fillRect/>
          </a:stretch>
        </p:blipFill>
        <p:spPr>
          <a:xfrm>
            <a:off x="922760" y="2453092"/>
            <a:ext cx="7267575" cy="4238625"/>
          </a:xfrm>
          <a:prstGeom prst="rect">
            <a:avLst/>
          </a:prstGeom>
        </p:spPr>
      </p:pic>
      <p:sp>
        <p:nvSpPr>
          <p:cNvPr id="69" name="TextBox 68">
            <a:extLst>
              <a:ext uri="{FF2B5EF4-FFF2-40B4-BE49-F238E27FC236}">
                <a16:creationId xmlns:a16="http://schemas.microsoft.com/office/drawing/2014/main" id="{E974D2AC-8855-441B-B8F4-DA25D25035F4}"/>
              </a:ext>
            </a:extLst>
          </p:cNvPr>
          <p:cNvSpPr txBox="1"/>
          <p:nvPr/>
        </p:nvSpPr>
        <p:spPr>
          <a:xfrm>
            <a:off x="616017" y="2145315"/>
            <a:ext cx="8185863" cy="307777"/>
          </a:xfrm>
          <a:prstGeom prst="rect">
            <a:avLst/>
          </a:prstGeom>
          <a:noFill/>
        </p:spPr>
        <p:txBody>
          <a:bodyPr wrap="square" rtlCol="0">
            <a:spAutoFit/>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Reported cases of Coronavirus as of 3/22/20</a:t>
            </a:r>
          </a:p>
        </p:txBody>
      </p:sp>
    </p:spTree>
    <p:extLst>
      <p:ext uri="{BB962C8B-B14F-4D97-AF65-F5344CB8AC3E}">
        <p14:creationId xmlns:p14="http://schemas.microsoft.com/office/powerpoint/2010/main" val="2887476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Heat Maps (best practices)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19</a:t>
            </a:fld>
            <a:endParaRPr lang="en-US"/>
          </a:p>
        </p:txBody>
      </p:sp>
      <p:sp>
        <p:nvSpPr>
          <p:cNvPr id="7" name="object 2">
            <a:extLst>
              <a:ext uri="{FF2B5EF4-FFF2-40B4-BE49-F238E27FC236}">
                <a16:creationId xmlns:a16="http://schemas.microsoft.com/office/drawing/2014/main" id="{CDF2A944-C9D8-41AB-981D-0A54AFDC725B}"/>
              </a:ext>
            </a:extLst>
          </p:cNvPr>
          <p:cNvSpPr txBox="1"/>
          <p:nvPr/>
        </p:nvSpPr>
        <p:spPr>
          <a:xfrm>
            <a:off x="665336" y="2874972"/>
            <a:ext cx="3697055" cy="568745"/>
          </a:xfrm>
          <a:prstGeom prst="rect">
            <a:avLst/>
          </a:prstGeom>
        </p:spPr>
        <p:txBody>
          <a:bodyPr vert="horz" wrap="square" lIns="0" tIns="29845" rIns="0" bIns="0" rtlCol="0">
            <a:spAutoFit/>
          </a:bodyPr>
          <a:lstStyle/>
          <a:p>
            <a:pPr marL="12700">
              <a:spcBef>
                <a:spcPts val="235"/>
              </a:spcBef>
            </a:pPr>
            <a:r>
              <a:rPr sz="1100" b="1" spc="225" dirty="0">
                <a:solidFill>
                  <a:srgbClr val="4F4F4F"/>
                </a:solidFill>
                <a:latin typeface="Verdana" panose="020B0604030504040204" pitchFamily="34" charset="0"/>
                <a:ea typeface="Verdana" panose="020B0604030504040204" pitchFamily="34" charset="0"/>
                <a:cs typeface="Calibri"/>
              </a:rPr>
              <a:t>USE</a:t>
            </a:r>
            <a:r>
              <a:rPr sz="1100" b="1" spc="55" dirty="0">
                <a:solidFill>
                  <a:srgbClr val="4F4F4F"/>
                </a:solidFill>
                <a:latin typeface="Verdana" panose="020B0604030504040204" pitchFamily="34" charset="0"/>
                <a:ea typeface="Verdana" panose="020B0604030504040204" pitchFamily="34" charset="0"/>
                <a:cs typeface="Calibri"/>
              </a:rPr>
              <a:t> </a:t>
            </a:r>
            <a:r>
              <a:rPr sz="1100" b="1" spc="220" dirty="0">
                <a:solidFill>
                  <a:srgbClr val="4F4F4F"/>
                </a:solidFill>
                <a:latin typeface="Verdana" panose="020B0604030504040204" pitchFamily="34" charset="0"/>
                <a:ea typeface="Verdana" panose="020B0604030504040204" pitchFamily="34" charset="0"/>
                <a:cs typeface="Calibri"/>
              </a:rPr>
              <a:t>A</a:t>
            </a:r>
            <a:r>
              <a:rPr sz="1100" b="1" spc="60"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SIMPLE</a:t>
            </a:r>
            <a:r>
              <a:rPr sz="1100" b="1" spc="60" dirty="0">
                <a:solidFill>
                  <a:srgbClr val="4F4F4F"/>
                </a:solidFill>
                <a:latin typeface="Verdana" panose="020B0604030504040204" pitchFamily="34" charset="0"/>
                <a:ea typeface="Verdana" panose="020B0604030504040204" pitchFamily="34" charset="0"/>
                <a:cs typeface="Calibri"/>
              </a:rPr>
              <a:t> </a:t>
            </a:r>
            <a:r>
              <a:rPr sz="1100" b="1" spc="190" dirty="0">
                <a:solidFill>
                  <a:srgbClr val="4F4F4F"/>
                </a:solidFill>
                <a:latin typeface="Verdana" panose="020B0604030504040204" pitchFamily="34" charset="0"/>
                <a:ea typeface="Verdana" panose="020B0604030504040204" pitchFamily="34" charset="0"/>
                <a:cs typeface="Calibri"/>
              </a:rPr>
              <a:t>MAP</a:t>
            </a:r>
            <a:r>
              <a:rPr sz="1100" b="1" spc="60"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OUTLINE</a:t>
            </a:r>
            <a:endParaRPr sz="1100" dirty="0">
              <a:latin typeface="Verdana" panose="020B0604030504040204" pitchFamily="34" charset="0"/>
              <a:ea typeface="Verdana" panose="020B0604030504040204" pitchFamily="34" charset="0"/>
              <a:cs typeface="Calibri"/>
            </a:endParaRPr>
          </a:p>
          <a:p>
            <a:pPr marL="12700" marR="5080">
              <a:spcBef>
                <a:spcPts val="35"/>
              </a:spcBef>
            </a:pPr>
            <a:r>
              <a:rPr sz="1200" spc="-25" dirty="0">
                <a:solidFill>
                  <a:srgbClr val="4F4F4F"/>
                </a:solidFill>
                <a:latin typeface="Verdana" panose="020B0604030504040204" pitchFamily="34" charset="0"/>
                <a:ea typeface="Verdana" panose="020B0604030504040204" pitchFamily="34" charset="0"/>
                <a:cs typeface="Arial"/>
              </a:rPr>
              <a:t>These </a:t>
            </a:r>
            <a:r>
              <a:rPr sz="1200" spc="-10" dirty="0">
                <a:solidFill>
                  <a:srgbClr val="4F4F4F"/>
                </a:solidFill>
                <a:latin typeface="Verdana" panose="020B0604030504040204" pitchFamily="34" charset="0"/>
                <a:ea typeface="Verdana" panose="020B0604030504040204" pitchFamily="34" charset="0"/>
                <a:cs typeface="Arial"/>
              </a:rPr>
              <a:t>lines </a:t>
            </a:r>
            <a:r>
              <a:rPr sz="1200" spc="-15" dirty="0">
                <a:solidFill>
                  <a:srgbClr val="4F4F4F"/>
                </a:solidFill>
                <a:latin typeface="Verdana" panose="020B0604030504040204" pitchFamily="34" charset="0"/>
                <a:ea typeface="Verdana" panose="020B0604030504040204" pitchFamily="34" charset="0"/>
                <a:cs typeface="Arial"/>
              </a:rPr>
              <a:t>are meant </a:t>
            </a:r>
            <a:r>
              <a:rPr sz="1200" spc="25" dirty="0">
                <a:solidFill>
                  <a:srgbClr val="4F4F4F"/>
                </a:solidFill>
                <a:latin typeface="Verdana" panose="020B0604030504040204" pitchFamily="34" charset="0"/>
                <a:ea typeface="Verdana" panose="020B0604030504040204" pitchFamily="34" charset="0"/>
                <a:cs typeface="Arial"/>
              </a:rPr>
              <a:t>to </a:t>
            </a:r>
            <a:r>
              <a:rPr sz="1200" spc="-20" dirty="0">
                <a:solidFill>
                  <a:srgbClr val="4F4F4F"/>
                </a:solidFill>
                <a:latin typeface="Verdana" panose="020B0604030504040204" pitchFamily="34" charset="0"/>
                <a:ea typeface="Verdana" panose="020B0604030504040204" pitchFamily="34" charset="0"/>
                <a:cs typeface="Arial"/>
              </a:rPr>
              <a:t>frame </a:t>
            </a:r>
            <a:r>
              <a:rPr sz="1200" spc="10" dirty="0">
                <a:solidFill>
                  <a:srgbClr val="4F4F4F"/>
                </a:solidFill>
                <a:latin typeface="Verdana" panose="020B0604030504040204" pitchFamily="34" charset="0"/>
                <a:ea typeface="Verdana" panose="020B0604030504040204" pitchFamily="34" charset="0"/>
                <a:cs typeface="Arial"/>
              </a:rPr>
              <a:t>the </a:t>
            </a:r>
            <a:r>
              <a:rPr sz="1200" spc="-25" dirty="0">
                <a:solidFill>
                  <a:srgbClr val="4F4F4F"/>
                </a:solidFill>
                <a:latin typeface="Verdana" panose="020B0604030504040204" pitchFamily="34" charset="0"/>
                <a:ea typeface="Verdana" panose="020B0604030504040204" pitchFamily="34" charset="0"/>
                <a:cs typeface="Arial"/>
              </a:rPr>
              <a:t>data,</a:t>
            </a:r>
            <a:r>
              <a:rPr sz="1200" spc="-270" dirty="0">
                <a:solidFill>
                  <a:srgbClr val="4F4F4F"/>
                </a:solidFill>
                <a:latin typeface="Verdana" panose="020B0604030504040204" pitchFamily="34" charset="0"/>
                <a:ea typeface="Verdana" panose="020B0604030504040204" pitchFamily="34" charset="0"/>
                <a:cs typeface="Arial"/>
              </a:rPr>
              <a:t> </a:t>
            </a:r>
            <a:r>
              <a:rPr sz="1200" spc="15" dirty="0">
                <a:solidFill>
                  <a:srgbClr val="4F4F4F"/>
                </a:solidFill>
                <a:latin typeface="Verdana" panose="020B0604030504040204" pitchFamily="34" charset="0"/>
                <a:ea typeface="Verdana" panose="020B0604030504040204" pitchFamily="34" charset="0"/>
                <a:cs typeface="Arial"/>
              </a:rPr>
              <a:t>not  </a:t>
            </a:r>
            <a:r>
              <a:rPr sz="1200" spc="-15" dirty="0">
                <a:solidFill>
                  <a:srgbClr val="4F4F4F"/>
                </a:solidFill>
                <a:latin typeface="Verdana" panose="020B0604030504040204" pitchFamily="34" charset="0"/>
                <a:ea typeface="Verdana" panose="020B0604030504040204" pitchFamily="34" charset="0"/>
                <a:cs typeface="Arial"/>
              </a:rPr>
              <a:t>distract.</a:t>
            </a:r>
            <a:endParaRPr sz="1200" dirty="0">
              <a:latin typeface="Verdana" panose="020B0604030504040204" pitchFamily="34" charset="0"/>
              <a:ea typeface="Verdana" panose="020B0604030504040204" pitchFamily="34" charset="0"/>
              <a:cs typeface="Arial"/>
            </a:endParaRPr>
          </a:p>
        </p:txBody>
      </p:sp>
      <p:sp>
        <p:nvSpPr>
          <p:cNvPr id="8" name="object 3">
            <a:extLst>
              <a:ext uri="{FF2B5EF4-FFF2-40B4-BE49-F238E27FC236}">
                <a16:creationId xmlns:a16="http://schemas.microsoft.com/office/drawing/2014/main" id="{1065E52A-5607-4A0C-BE4F-ED8294EA6DFB}"/>
              </a:ext>
            </a:extLst>
          </p:cNvPr>
          <p:cNvSpPr txBox="1"/>
          <p:nvPr/>
        </p:nvSpPr>
        <p:spPr>
          <a:xfrm>
            <a:off x="4412118" y="2874972"/>
            <a:ext cx="4446850" cy="1122743"/>
          </a:xfrm>
          <a:prstGeom prst="rect">
            <a:avLst/>
          </a:prstGeom>
        </p:spPr>
        <p:txBody>
          <a:bodyPr vert="horz" wrap="square" lIns="0" tIns="29845" rIns="0" bIns="0" rtlCol="0">
            <a:spAutoFit/>
          </a:bodyPr>
          <a:lstStyle/>
          <a:p>
            <a:pPr marL="12700">
              <a:spcBef>
                <a:spcPts val="235"/>
              </a:spcBef>
            </a:pPr>
            <a:r>
              <a:rPr sz="1100" b="1" spc="254" dirty="0">
                <a:solidFill>
                  <a:srgbClr val="4F4F4F"/>
                </a:solidFill>
                <a:latin typeface="Verdana" panose="020B0604030504040204" pitchFamily="34" charset="0"/>
                <a:ea typeface="Verdana" panose="020B0604030504040204" pitchFamily="34" charset="0"/>
                <a:cs typeface="Calibri"/>
              </a:rPr>
              <a:t>SELECT </a:t>
            </a:r>
            <a:r>
              <a:rPr sz="1100" b="1" spc="250" dirty="0">
                <a:solidFill>
                  <a:srgbClr val="4F4F4F"/>
                </a:solidFill>
                <a:latin typeface="Verdana" panose="020B0604030504040204" pitchFamily="34" charset="0"/>
                <a:ea typeface="Verdana" panose="020B0604030504040204" pitchFamily="34" charset="0"/>
                <a:cs typeface="Calibri"/>
              </a:rPr>
              <a:t>COLORS</a:t>
            </a:r>
            <a:r>
              <a:rPr sz="1100" b="1" spc="-190"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APPROPRIATELY</a:t>
            </a:r>
            <a:endParaRPr sz="1100" dirty="0">
              <a:latin typeface="Verdana" panose="020B0604030504040204" pitchFamily="34" charset="0"/>
              <a:ea typeface="Verdana" panose="020B0604030504040204" pitchFamily="34" charset="0"/>
              <a:cs typeface="Calibri"/>
            </a:endParaRPr>
          </a:p>
          <a:p>
            <a:pPr marL="12700" marR="5080">
              <a:spcBef>
                <a:spcPts val="35"/>
              </a:spcBef>
            </a:pPr>
            <a:r>
              <a:rPr sz="1200" spc="-40" dirty="0">
                <a:solidFill>
                  <a:srgbClr val="4F4F4F"/>
                </a:solidFill>
                <a:latin typeface="Verdana" panose="020B0604030504040204" pitchFamily="34" charset="0"/>
                <a:ea typeface="Verdana" panose="020B0604030504040204" pitchFamily="34" charset="0"/>
                <a:cs typeface="Arial"/>
              </a:rPr>
              <a:t>Some </a:t>
            </a:r>
            <a:r>
              <a:rPr sz="1200" spc="-5" dirty="0">
                <a:solidFill>
                  <a:srgbClr val="4F4F4F"/>
                </a:solidFill>
                <a:latin typeface="Verdana" panose="020B0604030504040204" pitchFamily="34" charset="0"/>
                <a:ea typeface="Verdana" panose="020B0604030504040204" pitchFamily="34" charset="0"/>
                <a:cs typeface="Arial"/>
              </a:rPr>
              <a:t>colors </a:t>
            </a:r>
            <a:r>
              <a:rPr sz="1200" spc="-15" dirty="0">
                <a:solidFill>
                  <a:srgbClr val="4F4F4F"/>
                </a:solidFill>
                <a:latin typeface="Verdana" panose="020B0604030504040204" pitchFamily="34" charset="0"/>
                <a:ea typeface="Verdana" panose="020B0604030504040204" pitchFamily="34" charset="0"/>
                <a:cs typeface="Arial"/>
              </a:rPr>
              <a:t>stand </a:t>
            </a:r>
            <a:r>
              <a:rPr sz="1200" spc="15" dirty="0">
                <a:solidFill>
                  <a:srgbClr val="4F4F4F"/>
                </a:solidFill>
                <a:latin typeface="Verdana" panose="020B0604030504040204" pitchFamily="34" charset="0"/>
                <a:ea typeface="Verdana" panose="020B0604030504040204" pitchFamily="34" charset="0"/>
                <a:cs typeface="Arial"/>
              </a:rPr>
              <a:t>out </a:t>
            </a:r>
            <a:r>
              <a:rPr sz="1200" spc="-5" dirty="0">
                <a:solidFill>
                  <a:srgbClr val="4F4F4F"/>
                </a:solidFill>
                <a:latin typeface="Verdana" panose="020B0604030504040204" pitchFamily="34" charset="0"/>
                <a:ea typeface="Verdana" panose="020B0604030504040204" pitchFamily="34" charset="0"/>
                <a:cs typeface="Arial"/>
              </a:rPr>
              <a:t>more </a:t>
            </a:r>
            <a:r>
              <a:rPr sz="1200" spc="-10" dirty="0">
                <a:solidFill>
                  <a:srgbClr val="4F4F4F"/>
                </a:solidFill>
                <a:latin typeface="Verdana" panose="020B0604030504040204" pitchFamily="34" charset="0"/>
                <a:ea typeface="Verdana" panose="020B0604030504040204" pitchFamily="34" charset="0"/>
                <a:cs typeface="Arial"/>
              </a:rPr>
              <a:t>than </a:t>
            </a:r>
            <a:r>
              <a:rPr sz="1200" spc="-15" dirty="0">
                <a:solidFill>
                  <a:srgbClr val="4F4F4F"/>
                </a:solidFill>
                <a:latin typeface="Verdana" panose="020B0604030504040204" pitchFamily="34" charset="0"/>
                <a:ea typeface="Verdana" panose="020B0604030504040204" pitchFamily="34" charset="0"/>
                <a:cs typeface="Arial"/>
              </a:rPr>
              <a:t>others,</a:t>
            </a:r>
            <a:r>
              <a:rPr sz="1200" spc="-190" dirty="0">
                <a:solidFill>
                  <a:srgbClr val="4F4F4F"/>
                </a:solidFill>
                <a:latin typeface="Verdana" panose="020B0604030504040204" pitchFamily="34" charset="0"/>
                <a:ea typeface="Verdana" panose="020B0604030504040204" pitchFamily="34" charset="0"/>
                <a:cs typeface="Arial"/>
              </a:rPr>
              <a:t> </a:t>
            </a:r>
            <a:r>
              <a:rPr sz="1200" spc="5" dirty="0">
                <a:solidFill>
                  <a:srgbClr val="4F4F4F"/>
                </a:solidFill>
                <a:latin typeface="Verdana" panose="020B0604030504040204" pitchFamily="34" charset="0"/>
                <a:ea typeface="Verdana" panose="020B0604030504040204" pitchFamily="34" charset="0"/>
                <a:cs typeface="Arial"/>
              </a:rPr>
              <a:t>giving  </a:t>
            </a:r>
            <a:r>
              <a:rPr sz="1200" spc="-20" dirty="0">
                <a:solidFill>
                  <a:srgbClr val="4F4F4F"/>
                </a:solidFill>
                <a:latin typeface="Verdana" panose="020B0604030504040204" pitchFamily="34" charset="0"/>
                <a:ea typeface="Verdana" panose="020B0604030504040204" pitchFamily="34" charset="0"/>
                <a:cs typeface="Arial"/>
              </a:rPr>
              <a:t>unnecessary </a:t>
            </a:r>
            <a:r>
              <a:rPr sz="1200" spc="15" dirty="0">
                <a:solidFill>
                  <a:srgbClr val="4F4F4F"/>
                </a:solidFill>
                <a:latin typeface="Verdana" panose="020B0604030504040204" pitchFamily="34" charset="0"/>
                <a:ea typeface="Verdana" panose="020B0604030504040204" pitchFamily="34" charset="0"/>
                <a:cs typeface="Arial"/>
              </a:rPr>
              <a:t>weight </a:t>
            </a:r>
            <a:r>
              <a:rPr sz="1200" spc="25" dirty="0">
                <a:solidFill>
                  <a:srgbClr val="4F4F4F"/>
                </a:solidFill>
                <a:latin typeface="Verdana" panose="020B0604030504040204" pitchFamily="34" charset="0"/>
                <a:ea typeface="Verdana" panose="020B0604030504040204" pitchFamily="34" charset="0"/>
                <a:cs typeface="Arial"/>
              </a:rPr>
              <a:t>to </a:t>
            </a:r>
            <a:r>
              <a:rPr sz="1200" dirty="0">
                <a:solidFill>
                  <a:srgbClr val="4F4F4F"/>
                </a:solidFill>
                <a:latin typeface="Verdana" panose="020B0604030504040204" pitchFamily="34" charset="0"/>
                <a:ea typeface="Verdana" panose="020B0604030504040204" pitchFamily="34" charset="0"/>
                <a:cs typeface="Arial"/>
              </a:rPr>
              <a:t>that </a:t>
            </a:r>
            <a:r>
              <a:rPr sz="1200" spc="-25" dirty="0">
                <a:solidFill>
                  <a:srgbClr val="4F4F4F"/>
                </a:solidFill>
                <a:latin typeface="Verdana" panose="020B0604030504040204" pitchFamily="34" charset="0"/>
                <a:ea typeface="Verdana" panose="020B0604030504040204" pitchFamily="34" charset="0"/>
                <a:cs typeface="Arial"/>
              </a:rPr>
              <a:t>data. </a:t>
            </a:r>
            <a:r>
              <a:rPr sz="1200" spc="-30" dirty="0">
                <a:solidFill>
                  <a:srgbClr val="4F4F4F"/>
                </a:solidFill>
                <a:latin typeface="Verdana" panose="020B0604030504040204" pitchFamily="34" charset="0"/>
                <a:ea typeface="Verdana" panose="020B0604030504040204" pitchFamily="34" charset="0"/>
                <a:cs typeface="Arial"/>
              </a:rPr>
              <a:t>Instead, </a:t>
            </a:r>
            <a:r>
              <a:rPr sz="1200" spc="-20" dirty="0">
                <a:solidFill>
                  <a:srgbClr val="4F4F4F"/>
                </a:solidFill>
                <a:latin typeface="Verdana" panose="020B0604030504040204" pitchFamily="34" charset="0"/>
                <a:ea typeface="Verdana" panose="020B0604030504040204" pitchFamily="34" charset="0"/>
                <a:cs typeface="Arial"/>
              </a:rPr>
              <a:t>use </a:t>
            </a:r>
            <a:r>
              <a:rPr sz="1200" spc="-55" dirty="0">
                <a:solidFill>
                  <a:srgbClr val="4F4F4F"/>
                </a:solidFill>
                <a:latin typeface="Verdana" panose="020B0604030504040204" pitchFamily="34" charset="0"/>
                <a:ea typeface="Verdana" panose="020B0604030504040204" pitchFamily="34" charset="0"/>
                <a:cs typeface="Arial"/>
              </a:rPr>
              <a:t>a  </a:t>
            </a:r>
            <a:r>
              <a:rPr sz="1200" spc="-5" dirty="0">
                <a:solidFill>
                  <a:srgbClr val="4F4F4F"/>
                </a:solidFill>
                <a:latin typeface="Verdana" panose="020B0604030504040204" pitchFamily="34" charset="0"/>
                <a:ea typeface="Verdana" panose="020B0604030504040204" pitchFamily="34" charset="0"/>
                <a:cs typeface="Arial"/>
              </a:rPr>
              <a:t>single </a:t>
            </a:r>
            <a:r>
              <a:rPr sz="1200" spc="5" dirty="0">
                <a:solidFill>
                  <a:srgbClr val="4F4F4F"/>
                </a:solidFill>
                <a:latin typeface="Verdana" panose="020B0604030504040204" pitchFamily="34" charset="0"/>
                <a:ea typeface="Verdana" panose="020B0604030504040204" pitchFamily="34" charset="0"/>
                <a:cs typeface="Arial"/>
              </a:rPr>
              <a:t>color </a:t>
            </a:r>
            <a:r>
              <a:rPr sz="1200" spc="10" dirty="0">
                <a:solidFill>
                  <a:srgbClr val="4F4F4F"/>
                </a:solidFill>
                <a:latin typeface="Verdana" panose="020B0604030504040204" pitchFamily="34" charset="0"/>
                <a:ea typeface="Verdana" panose="020B0604030504040204" pitchFamily="34" charset="0"/>
                <a:cs typeface="Arial"/>
              </a:rPr>
              <a:t>with </a:t>
            </a:r>
            <a:r>
              <a:rPr sz="1200" spc="-10" dirty="0">
                <a:solidFill>
                  <a:srgbClr val="4F4F4F"/>
                </a:solidFill>
                <a:latin typeface="Verdana" panose="020B0604030504040204" pitchFamily="34" charset="0"/>
                <a:ea typeface="Verdana" panose="020B0604030504040204" pitchFamily="34" charset="0"/>
                <a:cs typeface="Arial"/>
              </a:rPr>
              <a:t>varying </a:t>
            </a:r>
            <a:r>
              <a:rPr sz="1200" spc="-15" dirty="0">
                <a:solidFill>
                  <a:srgbClr val="4F4F4F"/>
                </a:solidFill>
                <a:latin typeface="Verdana" panose="020B0604030504040204" pitchFamily="34" charset="0"/>
                <a:ea typeface="Verdana" panose="020B0604030504040204" pitchFamily="34" charset="0"/>
                <a:cs typeface="Arial"/>
              </a:rPr>
              <a:t>shade </a:t>
            </a:r>
            <a:r>
              <a:rPr sz="1200" spc="10" dirty="0">
                <a:solidFill>
                  <a:srgbClr val="4F4F4F"/>
                </a:solidFill>
                <a:latin typeface="Verdana" panose="020B0604030504040204" pitchFamily="34" charset="0"/>
                <a:ea typeface="Verdana" panose="020B0604030504040204" pitchFamily="34" charset="0"/>
                <a:cs typeface="Arial"/>
              </a:rPr>
              <a:t>or </a:t>
            </a:r>
            <a:r>
              <a:rPr sz="1200" spc="-55" dirty="0">
                <a:solidFill>
                  <a:srgbClr val="4F4F4F"/>
                </a:solidFill>
                <a:latin typeface="Verdana" panose="020B0604030504040204" pitchFamily="34" charset="0"/>
                <a:ea typeface="Verdana" panose="020B0604030504040204" pitchFamily="34" charset="0"/>
                <a:cs typeface="Arial"/>
              </a:rPr>
              <a:t>a </a:t>
            </a:r>
            <a:r>
              <a:rPr sz="1200" spc="-10" dirty="0">
                <a:solidFill>
                  <a:srgbClr val="4F4F4F"/>
                </a:solidFill>
                <a:latin typeface="Verdana" panose="020B0604030504040204" pitchFamily="34" charset="0"/>
                <a:ea typeface="Verdana" panose="020B0604030504040204" pitchFamily="34" charset="0"/>
                <a:cs typeface="Arial"/>
              </a:rPr>
              <a:t>spectrum  </a:t>
            </a:r>
            <a:r>
              <a:rPr sz="1200" spc="15" dirty="0">
                <a:solidFill>
                  <a:srgbClr val="4F4F4F"/>
                </a:solidFill>
                <a:latin typeface="Verdana" panose="020B0604030504040204" pitchFamily="34" charset="0"/>
                <a:ea typeface="Verdana" panose="020B0604030504040204" pitchFamily="34" charset="0"/>
                <a:cs typeface="Arial"/>
              </a:rPr>
              <a:t>between </a:t>
            </a:r>
            <a:r>
              <a:rPr sz="1200" spc="25" dirty="0">
                <a:solidFill>
                  <a:srgbClr val="4F4F4F"/>
                </a:solidFill>
                <a:latin typeface="Verdana" panose="020B0604030504040204" pitchFamily="34" charset="0"/>
                <a:ea typeface="Verdana" panose="020B0604030504040204" pitchFamily="34" charset="0"/>
                <a:cs typeface="Arial"/>
              </a:rPr>
              <a:t>two </a:t>
            </a:r>
            <a:r>
              <a:rPr sz="1200" spc="-10" dirty="0">
                <a:solidFill>
                  <a:srgbClr val="4F4F4F"/>
                </a:solidFill>
                <a:latin typeface="Verdana" panose="020B0604030504040204" pitchFamily="34" charset="0"/>
                <a:ea typeface="Verdana" panose="020B0604030504040204" pitchFamily="34" charset="0"/>
                <a:cs typeface="Arial"/>
              </a:rPr>
              <a:t>analogous </a:t>
            </a:r>
            <a:r>
              <a:rPr sz="1200" spc="-5" dirty="0">
                <a:solidFill>
                  <a:srgbClr val="4F4F4F"/>
                </a:solidFill>
                <a:latin typeface="Verdana" panose="020B0604030504040204" pitchFamily="34" charset="0"/>
                <a:ea typeface="Verdana" panose="020B0604030504040204" pitchFamily="34" charset="0"/>
                <a:cs typeface="Arial"/>
              </a:rPr>
              <a:t>colors </a:t>
            </a:r>
            <a:r>
              <a:rPr sz="1200" spc="25" dirty="0">
                <a:solidFill>
                  <a:srgbClr val="4F4F4F"/>
                </a:solidFill>
                <a:latin typeface="Verdana" panose="020B0604030504040204" pitchFamily="34" charset="0"/>
                <a:ea typeface="Verdana" panose="020B0604030504040204" pitchFamily="34" charset="0"/>
                <a:cs typeface="Arial"/>
              </a:rPr>
              <a:t>to </a:t>
            </a:r>
            <a:r>
              <a:rPr sz="1200" spc="-10" dirty="0">
                <a:solidFill>
                  <a:srgbClr val="4F4F4F"/>
                </a:solidFill>
                <a:latin typeface="Verdana" panose="020B0604030504040204" pitchFamily="34" charset="0"/>
                <a:ea typeface="Verdana" panose="020B0604030504040204" pitchFamily="34" charset="0"/>
                <a:cs typeface="Arial"/>
              </a:rPr>
              <a:t>show  </a:t>
            </a:r>
            <a:r>
              <a:rPr sz="1200" spc="-25" dirty="0">
                <a:solidFill>
                  <a:srgbClr val="4F4F4F"/>
                </a:solidFill>
                <a:latin typeface="Verdana" panose="020B0604030504040204" pitchFamily="34" charset="0"/>
                <a:ea typeface="Verdana" panose="020B0604030504040204" pitchFamily="34" charset="0"/>
                <a:cs typeface="Arial"/>
              </a:rPr>
              <a:t>intensity. </a:t>
            </a:r>
            <a:r>
              <a:rPr sz="1200" spc="-15" dirty="0">
                <a:solidFill>
                  <a:srgbClr val="4F4F4F"/>
                </a:solidFill>
                <a:latin typeface="Verdana" panose="020B0604030504040204" pitchFamily="34" charset="0"/>
                <a:ea typeface="Verdana" panose="020B0604030504040204" pitchFamily="34" charset="0"/>
                <a:cs typeface="Arial"/>
              </a:rPr>
              <a:t>Also </a:t>
            </a:r>
            <a:r>
              <a:rPr sz="1200" spc="-5" dirty="0">
                <a:solidFill>
                  <a:srgbClr val="4F4F4F"/>
                </a:solidFill>
                <a:latin typeface="Verdana" panose="020B0604030504040204" pitchFamily="34" charset="0"/>
                <a:ea typeface="Verdana" panose="020B0604030504040204" pitchFamily="34" charset="0"/>
                <a:cs typeface="Arial"/>
              </a:rPr>
              <a:t>remember </a:t>
            </a:r>
            <a:r>
              <a:rPr sz="1200" spc="25" dirty="0">
                <a:solidFill>
                  <a:srgbClr val="4F4F4F"/>
                </a:solidFill>
                <a:latin typeface="Verdana" panose="020B0604030504040204" pitchFamily="34" charset="0"/>
                <a:ea typeface="Verdana" panose="020B0604030504040204" pitchFamily="34" charset="0"/>
                <a:cs typeface="Arial"/>
              </a:rPr>
              <a:t>to </a:t>
            </a:r>
            <a:r>
              <a:rPr sz="1200" dirty="0">
                <a:solidFill>
                  <a:srgbClr val="4F4F4F"/>
                </a:solidFill>
                <a:latin typeface="Verdana" panose="020B0604030504040204" pitchFamily="34" charset="0"/>
                <a:ea typeface="Verdana" panose="020B0604030504040204" pitchFamily="34" charset="0"/>
                <a:cs typeface="Arial"/>
              </a:rPr>
              <a:t>intuitively </a:t>
            </a:r>
            <a:r>
              <a:rPr sz="1200" spc="15" dirty="0">
                <a:solidFill>
                  <a:srgbClr val="4F4F4F"/>
                </a:solidFill>
                <a:latin typeface="Verdana" panose="020B0604030504040204" pitchFamily="34" charset="0"/>
                <a:ea typeface="Verdana" panose="020B0604030504040204" pitchFamily="34" charset="0"/>
                <a:cs typeface="Arial"/>
              </a:rPr>
              <a:t>code  </a:t>
            </a:r>
            <a:r>
              <a:rPr sz="1200" spc="5" dirty="0">
                <a:solidFill>
                  <a:srgbClr val="4F4F4F"/>
                </a:solidFill>
                <a:latin typeface="Verdana" panose="020B0604030504040204" pitchFamily="34" charset="0"/>
                <a:ea typeface="Verdana" panose="020B0604030504040204" pitchFamily="34" charset="0"/>
                <a:cs typeface="Arial"/>
              </a:rPr>
              <a:t>color </a:t>
            </a:r>
            <a:r>
              <a:rPr sz="1200" spc="-5" dirty="0">
                <a:solidFill>
                  <a:srgbClr val="4F4F4F"/>
                </a:solidFill>
                <a:latin typeface="Verdana" panose="020B0604030504040204" pitchFamily="34" charset="0"/>
                <a:ea typeface="Verdana" panose="020B0604030504040204" pitchFamily="34" charset="0"/>
                <a:cs typeface="Arial"/>
              </a:rPr>
              <a:t>intensity </a:t>
            </a:r>
            <a:r>
              <a:rPr sz="1200" dirty="0">
                <a:solidFill>
                  <a:srgbClr val="4F4F4F"/>
                </a:solidFill>
                <a:latin typeface="Verdana" panose="020B0604030504040204" pitchFamily="34" charset="0"/>
                <a:ea typeface="Verdana" panose="020B0604030504040204" pitchFamily="34" charset="0"/>
                <a:cs typeface="Arial"/>
              </a:rPr>
              <a:t>according </a:t>
            </a:r>
            <a:r>
              <a:rPr sz="1200" spc="25" dirty="0">
                <a:solidFill>
                  <a:srgbClr val="4F4F4F"/>
                </a:solidFill>
                <a:latin typeface="Verdana" panose="020B0604030504040204" pitchFamily="34" charset="0"/>
                <a:ea typeface="Verdana" panose="020B0604030504040204" pitchFamily="34" charset="0"/>
                <a:cs typeface="Arial"/>
              </a:rPr>
              <a:t>to</a:t>
            </a:r>
            <a:r>
              <a:rPr sz="1200" spc="-145"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values.</a:t>
            </a:r>
            <a:endParaRPr sz="1200" dirty="0">
              <a:latin typeface="Verdana" panose="020B0604030504040204" pitchFamily="34" charset="0"/>
              <a:ea typeface="Verdana" panose="020B0604030504040204" pitchFamily="34" charset="0"/>
              <a:cs typeface="Arial"/>
            </a:endParaRPr>
          </a:p>
        </p:txBody>
      </p:sp>
      <p:sp>
        <p:nvSpPr>
          <p:cNvPr id="9" name="object 4">
            <a:extLst>
              <a:ext uri="{FF2B5EF4-FFF2-40B4-BE49-F238E27FC236}">
                <a16:creationId xmlns:a16="http://schemas.microsoft.com/office/drawing/2014/main" id="{107B7E68-1625-4AB2-9A27-3F8C07CF3D47}"/>
              </a:ext>
            </a:extLst>
          </p:cNvPr>
          <p:cNvSpPr txBox="1"/>
          <p:nvPr/>
        </p:nvSpPr>
        <p:spPr>
          <a:xfrm>
            <a:off x="753610" y="5841464"/>
            <a:ext cx="3577233" cy="753411"/>
          </a:xfrm>
          <a:prstGeom prst="rect">
            <a:avLst/>
          </a:prstGeom>
        </p:spPr>
        <p:txBody>
          <a:bodyPr vert="horz" wrap="square" lIns="0" tIns="29845" rIns="0" bIns="0" rtlCol="0">
            <a:spAutoFit/>
          </a:bodyPr>
          <a:lstStyle/>
          <a:p>
            <a:pPr marL="12700">
              <a:spcBef>
                <a:spcPts val="235"/>
              </a:spcBef>
            </a:pPr>
            <a:r>
              <a:rPr sz="1100" b="1" spc="225" dirty="0">
                <a:solidFill>
                  <a:srgbClr val="4F4F4F"/>
                </a:solidFill>
                <a:latin typeface="Verdana" panose="020B0604030504040204" pitchFamily="34" charset="0"/>
                <a:ea typeface="Verdana" panose="020B0604030504040204" pitchFamily="34" charset="0"/>
                <a:cs typeface="Calibri"/>
              </a:rPr>
              <a:t>USE </a:t>
            </a:r>
            <a:r>
              <a:rPr sz="1100" b="1" spc="210" dirty="0">
                <a:solidFill>
                  <a:srgbClr val="4F4F4F"/>
                </a:solidFill>
                <a:latin typeface="Verdana" panose="020B0604030504040204" pitchFamily="34" charset="0"/>
                <a:ea typeface="Verdana" panose="020B0604030504040204" pitchFamily="34" charset="0"/>
                <a:cs typeface="Calibri"/>
              </a:rPr>
              <a:t>PATTERNS</a:t>
            </a:r>
            <a:r>
              <a:rPr sz="1100" b="1" spc="-110" dirty="0">
                <a:solidFill>
                  <a:srgbClr val="4F4F4F"/>
                </a:solidFill>
                <a:latin typeface="Verdana" panose="020B0604030504040204" pitchFamily="34" charset="0"/>
                <a:ea typeface="Verdana" panose="020B0604030504040204" pitchFamily="34" charset="0"/>
                <a:cs typeface="Calibri"/>
              </a:rPr>
              <a:t> </a:t>
            </a:r>
            <a:r>
              <a:rPr sz="1100" b="1" spc="190" dirty="0">
                <a:solidFill>
                  <a:srgbClr val="4F4F4F"/>
                </a:solidFill>
                <a:latin typeface="Verdana" panose="020B0604030504040204" pitchFamily="34" charset="0"/>
                <a:ea typeface="Verdana" panose="020B0604030504040204" pitchFamily="34" charset="0"/>
                <a:cs typeface="Calibri"/>
              </a:rPr>
              <a:t>SPARINGLY</a:t>
            </a:r>
            <a:endParaRPr sz="1100" dirty="0">
              <a:latin typeface="Verdana" panose="020B0604030504040204" pitchFamily="34" charset="0"/>
              <a:ea typeface="Verdana" panose="020B0604030504040204" pitchFamily="34" charset="0"/>
              <a:cs typeface="Calibri"/>
            </a:endParaRPr>
          </a:p>
          <a:p>
            <a:pPr marL="12700" marR="5080">
              <a:spcBef>
                <a:spcPts val="35"/>
              </a:spcBef>
            </a:pPr>
            <a:r>
              <a:rPr sz="1200" spc="-20" dirty="0">
                <a:solidFill>
                  <a:srgbClr val="4F4F4F"/>
                </a:solidFill>
                <a:latin typeface="Verdana" panose="020B0604030504040204" pitchFamily="34" charset="0"/>
                <a:ea typeface="Verdana" panose="020B0604030504040204" pitchFamily="34" charset="0"/>
                <a:cs typeface="Arial"/>
              </a:rPr>
              <a:t>A </a:t>
            </a:r>
            <a:r>
              <a:rPr sz="1200" spc="5" dirty="0">
                <a:solidFill>
                  <a:srgbClr val="4F4F4F"/>
                </a:solidFill>
                <a:latin typeface="Verdana" panose="020B0604030504040204" pitchFamily="34" charset="0"/>
                <a:ea typeface="Verdana" panose="020B0604030504040204" pitchFamily="34" charset="0"/>
                <a:cs typeface="Arial"/>
              </a:rPr>
              <a:t>pattern </a:t>
            </a:r>
            <a:r>
              <a:rPr sz="1200" spc="-10" dirty="0">
                <a:solidFill>
                  <a:srgbClr val="4F4F4F"/>
                </a:solidFill>
                <a:latin typeface="Verdana" panose="020B0604030504040204" pitchFamily="34" charset="0"/>
                <a:ea typeface="Verdana" panose="020B0604030504040204" pitchFamily="34" charset="0"/>
                <a:cs typeface="Arial"/>
              </a:rPr>
              <a:t>overlay </a:t>
            </a:r>
            <a:r>
              <a:rPr sz="1200" dirty="0">
                <a:solidFill>
                  <a:srgbClr val="4F4F4F"/>
                </a:solidFill>
                <a:latin typeface="Verdana" panose="020B0604030504040204" pitchFamily="34" charset="0"/>
                <a:ea typeface="Verdana" panose="020B0604030504040204" pitchFamily="34" charset="0"/>
                <a:cs typeface="Arial"/>
              </a:rPr>
              <a:t>that </a:t>
            </a:r>
            <a:r>
              <a:rPr sz="1200" spc="-5" dirty="0">
                <a:solidFill>
                  <a:srgbClr val="4F4F4F"/>
                </a:solidFill>
                <a:latin typeface="Verdana" panose="020B0604030504040204" pitchFamily="34" charset="0"/>
                <a:ea typeface="Verdana" panose="020B0604030504040204" pitchFamily="34" charset="0"/>
                <a:cs typeface="Arial"/>
              </a:rPr>
              <a:t>indicates </a:t>
            </a:r>
            <a:r>
              <a:rPr sz="1200" spc="-55" dirty="0">
                <a:solidFill>
                  <a:srgbClr val="4F4F4F"/>
                </a:solidFill>
                <a:latin typeface="Verdana" panose="020B0604030504040204" pitchFamily="34" charset="0"/>
                <a:ea typeface="Verdana" panose="020B0604030504040204" pitchFamily="34" charset="0"/>
                <a:cs typeface="Arial"/>
              </a:rPr>
              <a:t>a </a:t>
            </a:r>
            <a:r>
              <a:rPr sz="1200" spc="-5" dirty="0">
                <a:solidFill>
                  <a:srgbClr val="4F4F4F"/>
                </a:solidFill>
                <a:latin typeface="Verdana" panose="020B0604030504040204" pitchFamily="34" charset="0"/>
                <a:ea typeface="Verdana" panose="020B0604030504040204" pitchFamily="34" charset="0"/>
                <a:cs typeface="Arial"/>
              </a:rPr>
              <a:t>second  </a:t>
            </a:r>
            <a:r>
              <a:rPr sz="1200" spc="-10" dirty="0">
                <a:solidFill>
                  <a:srgbClr val="4F4F4F"/>
                </a:solidFill>
                <a:latin typeface="Verdana" panose="020B0604030504040204" pitchFamily="34" charset="0"/>
                <a:ea typeface="Verdana" panose="020B0604030504040204" pitchFamily="34" charset="0"/>
                <a:cs typeface="Arial"/>
              </a:rPr>
              <a:t>variable </a:t>
            </a:r>
            <a:r>
              <a:rPr sz="1200" spc="-30" dirty="0">
                <a:solidFill>
                  <a:srgbClr val="4F4F4F"/>
                </a:solidFill>
                <a:latin typeface="Verdana" panose="020B0604030504040204" pitchFamily="34" charset="0"/>
                <a:ea typeface="Verdana" panose="020B0604030504040204" pitchFamily="34" charset="0"/>
                <a:cs typeface="Arial"/>
              </a:rPr>
              <a:t>is </a:t>
            </a:r>
            <a:r>
              <a:rPr sz="1200" spc="-10" dirty="0">
                <a:solidFill>
                  <a:srgbClr val="4F4F4F"/>
                </a:solidFill>
                <a:latin typeface="Verdana" panose="020B0604030504040204" pitchFamily="34" charset="0"/>
                <a:ea typeface="Verdana" panose="020B0604030504040204" pitchFamily="34" charset="0"/>
                <a:cs typeface="Arial"/>
              </a:rPr>
              <a:t>acceptable, </a:t>
            </a:r>
            <a:r>
              <a:rPr sz="1200" spc="15" dirty="0">
                <a:solidFill>
                  <a:srgbClr val="4F4F4F"/>
                </a:solidFill>
                <a:latin typeface="Verdana" panose="020B0604030504040204" pitchFamily="34" charset="0"/>
                <a:ea typeface="Verdana" panose="020B0604030504040204" pitchFamily="34" charset="0"/>
                <a:cs typeface="Arial"/>
              </a:rPr>
              <a:t>but </a:t>
            </a:r>
            <a:r>
              <a:rPr sz="1200" spc="-10" dirty="0">
                <a:solidFill>
                  <a:srgbClr val="4F4F4F"/>
                </a:solidFill>
                <a:latin typeface="Verdana" panose="020B0604030504040204" pitchFamily="34" charset="0"/>
                <a:ea typeface="Verdana" panose="020B0604030504040204" pitchFamily="34" charset="0"/>
                <a:cs typeface="Arial"/>
              </a:rPr>
              <a:t>using </a:t>
            </a:r>
            <a:r>
              <a:rPr sz="1200" dirty="0">
                <a:solidFill>
                  <a:srgbClr val="4F4F4F"/>
                </a:solidFill>
                <a:latin typeface="Verdana" panose="020B0604030504040204" pitchFamily="34" charset="0"/>
                <a:ea typeface="Verdana" panose="020B0604030504040204" pitchFamily="34" charset="0"/>
                <a:cs typeface="Arial"/>
              </a:rPr>
              <a:t>multiple</a:t>
            </a:r>
            <a:r>
              <a:rPr sz="1200" spc="-190"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is  </a:t>
            </a:r>
            <a:r>
              <a:rPr sz="1200" dirty="0">
                <a:solidFill>
                  <a:srgbClr val="4F4F4F"/>
                </a:solidFill>
                <a:latin typeface="Verdana" panose="020B0604030504040204" pitchFamily="34" charset="0"/>
                <a:ea typeface="Verdana" panose="020B0604030504040204" pitchFamily="34" charset="0"/>
                <a:cs typeface="Arial"/>
              </a:rPr>
              <a:t>overwhelming </a:t>
            </a:r>
            <a:r>
              <a:rPr sz="1200" spc="-10" dirty="0">
                <a:solidFill>
                  <a:srgbClr val="4F4F4F"/>
                </a:solidFill>
                <a:latin typeface="Verdana" panose="020B0604030504040204" pitchFamily="34" charset="0"/>
                <a:ea typeface="Verdana" panose="020B0604030504040204" pitchFamily="34" charset="0"/>
                <a:cs typeface="Arial"/>
              </a:rPr>
              <a:t>and</a:t>
            </a:r>
            <a:r>
              <a:rPr sz="1200" spc="-75"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distracting.</a:t>
            </a:r>
            <a:endParaRPr sz="1200" dirty="0">
              <a:latin typeface="Verdana" panose="020B0604030504040204" pitchFamily="34" charset="0"/>
              <a:ea typeface="Verdana" panose="020B0604030504040204" pitchFamily="34" charset="0"/>
              <a:cs typeface="Arial"/>
            </a:endParaRPr>
          </a:p>
        </p:txBody>
      </p:sp>
      <p:sp>
        <p:nvSpPr>
          <p:cNvPr id="10" name="object 5">
            <a:extLst>
              <a:ext uri="{FF2B5EF4-FFF2-40B4-BE49-F238E27FC236}">
                <a16:creationId xmlns:a16="http://schemas.microsoft.com/office/drawing/2014/main" id="{2BB3E30C-2510-4EC4-855F-E8527C464352}"/>
              </a:ext>
            </a:extLst>
          </p:cNvPr>
          <p:cNvSpPr txBox="1"/>
          <p:nvPr/>
        </p:nvSpPr>
        <p:spPr>
          <a:xfrm>
            <a:off x="4512406" y="5841464"/>
            <a:ext cx="3966258" cy="753411"/>
          </a:xfrm>
          <a:prstGeom prst="rect">
            <a:avLst/>
          </a:prstGeom>
        </p:spPr>
        <p:txBody>
          <a:bodyPr vert="horz" wrap="square" lIns="0" tIns="29845" rIns="0" bIns="0" rtlCol="0">
            <a:spAutoFit/>
          </a:bodyPr>
          <a:lstStyle/>
          <a:p>
            <a:pPr marL="12700">
              <a:spcBef>
                <a:spcPts val="235"/>
              </a:spcBef>
            </a:pPr>
            <a:r>
              <a:rPr sz="1100" b="1" spc="254" dirty="0">
                <a:solidFill>
                  <a:srgbClr val="4F4F4F"/>
                </a:solidFill>
                <a:latin typeface="Verdana" panose="020B0604030504040204" pitchFamily="34" charset="0"/>
                <a:ea typeface="Verdana" panose="020B0604030504040204" pitchFamily="34" charset="0"/>
                <a:cs typeface="Calibri"/>
              </a:rPr>
              <a:t>CHOOSE</a:t>
            </a:r>
            <a:r>
              <a:rPr sz="1100" b="1" spc="-200" dirty="0">
                <a:solidFill>
                  <a:srgbClr val="4F4F4F"/>
                </a:solidFill>
                <a:latin typeface="Verdana" panose="020B0604030504040204" pitchFamily="34" charset="0"/>
                <a:ea typeface="Verdana" panose="020B0604030504040204" pitchFamily="34" charset="0"/>
                <a:cs typeface="Calibri"/>
              </a:rPr>
              <a:t> </a:t>
            </a:r>
            <a:r>
              <a:rPr sz="1100" b="1" spc="210" dirty="0">
                <a:solidFill>
                  <a:srgbClr val="4F4F4F"/>
                </a:solidFill>
                <a:latin typeface="Verdana" panose="020B0604030504040204" pitchFamily="34" charset="0"/>
                <a:ea typeface="Verdana" panose="020B0604030504040204" pitchFamily="34" charset="0"/>
                <a:cs typeface="Calibri"/>
              </a:rPr>
              <a:t>APPROPRIATE </a:t>
            </a:r>
            <a:r>
              <a:rPr sz="1100" b="1" spc="160" dirty="0">
                <a:solidFill>
                  <a:srgbClr val="4F4F4F"/>
                </a:solidFill>
                <a:latin typeface="Verdana" panose="020B0604030504040204" pitchFamily="34" charset="0"/>
                <a:ea typeface="Verdana" panose="020B0604030504040204" pitchFamily="34" charset="0"/>
                <a:cs typeface="Calibri"/>
              </a:rPr>
              <a:t>DATA </a:t>
            </a:r>
            <a:r>
              <a:rPr sz="1100" b="1" spc="240" dirty="0">
                <a:solidFill>
                  <a:srgbClr val="4F4F4F"/>
                </a:solidFill>
                <a:latin typeface="Verdana" panose="020B0604030504040204" pitchFamily="34" charset="0"/>
                <a:ea typeface="Verdana" panose="020B0604030504040204" pitchFamily="34" charset="0"/>
                <a:cs typeface="Calibri"/>
              </a:rPr>
              <a:t>RANGES</a:t>
            </a:r>
            <a:endParaRPr sz="1100" dirty="0">
              <a:latin typeface="Verdana" panose="020B0604030504040204" pitchFamily="34" charset="0"/>
              <a:ea typeface="Verdana" panose="020B0604030504040204" pitchFamily="34" charset="0"/>
              <a:cs typeface="Calibri"/>
            </a:endParaRPr>
          </a:p>
          <a:p>
            <a:pPr marL="12700" marR="5080">
              <a:spcBef>
                <a:spcPts val="35"/>
              </a:spcBef>
            </a:pPr>
            <a:r>
              <a:rPr sz="1200" spc="-20" dirty="0">
                <a:solidFill>
                  <a:srgbClr val="4F4F4F"/>
                </a:solidFill>
                <a:latin typeface="Verdana" panose="020B0604030504040204" pitchFamily="34" charset="0"/>
                <a:ea typeface="Verdana" panose="020B0604030504040204" pitchFamily="34" charset="0"/>
                <a:cs typeface="Arial"/>
              </a:rPr>
              <a:t>Select </a:t>
            </a:r>
            <a:r>
              <a:rPr sz="1200" dirty="0">
                <a:solidFill>
                  <a:srgbClr val="4F4F4F"/>
                </a:solidFill>
                <a:latin typeface="Verdana" panose="020B0604030504040204" pitchFamily="34" charset="0"/>
                <a:ea typeface="Verdana" panose="020B0604030504040204" pitchFamily="34" charset="0"/>
                <a:cs typeface="Arial"/>
              </a:rPr>
              <a:t>3-5 </a:t>
            </a:r>
            <a:r>
              <a:rPr sz="1200" spc="-15" dirty="0">
                <a:solidFill>
                  <a:srgbClr val="4F4F4F"/>
                </a:solidFill>
                <a:latin typeface="Verdana" panose="020B0604030504040204" pitchFamily="34" charset="0"/>
                <a:ea typeface="Verdana" panose="020B0604030504040204" pitchFamily="34" charset="0"/>
                <a:cs typeface="Arial"/>
              </a:rPr>
              <a:t>numerical ranges </a:t>
            </a:r>
            <a:r>
              <a:rPr sz="1200" dirty="0">
                <a:solidFill>
                  <a:srgbClr val="4F4F4F"/>
                </a:solidFill>
                <a:latin typeface="Verdana" panose="020B0604030504040204" pitchFamily="34" charset="0"/>
                <a:ea typeface="Verdana" panose="020B0604030504040204" pitchFamily="34" charset="0"/>
                <a:cs typeface="Arial"/>
              </a:rPr>
              <a:t>that enable </a:t>
            </a:r>
            <a:r>
              <a:rPr sz="1200" spc="-10" dirty="0">
                <a:solidFill>
                  <a:srgbClr val="4F4F4F"/>
                </a:solidFill>
                <a:latin typeface="Verdana" panose="020B0604030504040204" pitchFamily="34" charset="0"/>
                <a:ea typeface="Verdana" panose="020B0604030504040204" pitchFamily="34" charset="0"/>
                <a:cs typeface="Arial"/>
              </a:rPr>
              <a:t>fairly  </a:t>
            </a:r>
            <a:r>
              <a:rPr sz="1200" spc="-5" dirty="0">
                <a:solidFill>
                  <a:srgbClr val="4F4F4F"/>
                </a:solidFill>
                <a:latin typeface="Verdana" panose="020B0604030504040204" pitchFamily="34" charset="0"/>
                <a:ea typeface="Verdana" panose="020B0604030504040204" pitchFamily="34" charset="0"/>
                <a:cs typeface="Arial"/>
              </a:rPr>
              <a:t>even </a:t>
            </a:r>
            <a:r>
              <a:rPr sz="1200" spc="5" dirty="0">
                <a:solidFill>
                  <a:srgbClr val="4F4F4F"/>
                </a:solidFill>
                <a:latin typeface="Verdana" panose="020B0604030504040204" pitchFamily="34" charset="0"/>
                <a:ea typeface="Verdana" panose="020B0604030504040204" pitchFamily="34" charset="0"/>
                <a:cs typeface="Arial"/>
              </a:rPr>
              <a:t>distribution </a:t>
            </a:r>
            <a:r>
              <a:rPr sz="1200" spc="15" dirty="0">
                <a:solidFill>
                  <a:srgbClr val="4F4F4F"/>
                </a:solidFill>
                <a:latin typeface="Verdana" panose="020B0604030504040204" pitchFamily="34" charset="0"/>
                <a:ea typeface="Verdana" panose="020B0604030504040204" pitchFamily="34" charset="0"/>
                <a:cs typeface="Arial"/>
              </a:rPr>
              <a:t>of </a:t>
            </a:r>
            <a:r>
              <a:rPr sz="1200" spc="-10" dirty="0">
                <a:solidFill>
                  <a:srgbClr val="4F4F4F"/>
                </a:solidFill>
                <a:latin typeface="Verdana" panose="020B0604030504040204" pitchFamily="34" charset="0"/>
                <a:ea typeface="Verdana" panose="020B0604030504040204" pitchFamily="34" charset="0"/>
                <a:cs typeface="Arial"/>
              </a:rPr>
              <a:t>data </a:t>
            </a:r>
            <a:r>
              <a:rPr sz="1200" spc="15" dirty="0">
                <a:solidFill>
                  <a:srgbClr val="4F4F4F"/>
                </a:solidFill>
                <a:latin typeface="Verdana" panose="020B0604030504040204" pitchFamily="34" charset="0"/>
                <a:ea typeface="Verdana" panose="020B0604030504040204" pitchFamily="34" charset="0"/>
                <a:cs typeface="Arial"/>
              </a:rPr>
              <a:t>between </a:t>
            </a:r>
            <a:r>
              <a:rPr sz="1200" spc="-20" dirty="0">
                <a:solidFill>
                  <a:srgbClr val="4F4F4F"/>
                </a:solidFill>
                <a:latin typeface="Verdana" panose="020B0604030504040204" pitchFamily="34" charset="0"/>
                <a:ea typeface="Verdana" panose="020B0604030504040204" pitchFamily="34" charset="0"/>
                <a:cs typeface="Arial"/>
              </a:rPr>
              <a:t>them. </a:t>
            </a:r>
            <a:r>
              <a:rPr sz="1200" spc="-30" dirty="0">
                <a:solidFill>
                  <a:srgbClr val="4F4F4F"/>
                </a:solidFill>
                <a:latin typeface="Verdana" panose="020B0604030504040204" pitchFamily="34" charset="0"/>
                <a:ea typeface="Verdana" panose="020B0604030504040204" pitchFamily="34" charset="0"/>
                <a:cs typeface="Arial"/>
              </a:rPr>
              <a:t>Use</a:t>
            </a:r>
            <a:r>
              <a:rPr sz="1200" spc="-275" dirty="0">
                <a:solidFill>
                  <a:srgbClr val="4F4F4F"/>
                </a:solidFill>
                <a:latin typeface="Verdana" panose="020B0604030504040204" pitchFamily="34" charset="0"/>
                <a:ea typeface="Verdana" panose="020B0604030504040204" pitchFamily="34" charset="0"/>
                <a:cs typeface="Arial"/>
              </a:rPr>
              <a:t> </a:t>
            </a:r>
            <a:r>
              <a:rPr sz="1200" spc="-60" dirty="0">
                <a:solidFill>
                  <a:srgbClr val="4F4F4F"/>
                </a:solidFill>
                <a:latin typeface="Verdana" panose="020B0604030504040204" pitchFamily="34" charset="0"/>
                <a:ea typeface="Verdana" panose="020B0604030504040204" pitchFamily="34" charset="0"/>
                <a:cs typeface="Arial"/>
              </a:rPr>
              <a:t>+/-  </a:t>
            </a:r>
            <a:r>
              <a:rPr sz="1200" spc="-20" dirty="0">
                <a:solidFill>
                  <a:srgbClr val="4F4F4F"/>
                </a:solidFill>
                <a:latin typeface="Verdana" panose="020B0604030504040204" pitchFamily="34" charset="0"/>
                <a:ea typeface="Verdana" panose="020B0604030504040204" pitchFamily="34" charset="0"/>
                <a:cs typeface="Arial"/>
              </a:rPr>
              <a:t>signs </a:t>
            </a:r>
            <a:r>
              <a:rPr sz="1200" spc="25" dirty="0">
                <a:solidFill>
                  <a:srgbClr val="4F4F4F"/>
                </a:solidFill>
                <a:latin typeface="Verdana" panose="020B0604030504040204" pitchFamily="34" charset="0"/>
                <a:ea typeface="Verdana" panose="020B0604030504040204" pitchFamily="34" charset="0"/>
                <a:cs typeface="Arial"/>
              </a:rPr>
              <a:t>to </a:t>
            </a:r>
            <a:r>
              <a:rPr sz="1200" spc="5" dirty="0">
                <a:solidFill>
                  <a:srgbClr val="4F4F4F"/>
                </a:solidFill>
                <a:latin typeface="Verdana" panose="020B0604030504040204" pitchFamily="34" charset="0"/>
                <a:ea typeface="Verdana" panose="020B0604030504040204" pitchFamily="34" charset="0"/>
                <a:cs typeface="Arial"/>
              </a:rPr>
              <a:t>extend high </a:t>
            </a:r>
            <a:r>
              <a:rPr sz="1200" spc="-10" dirty="0">
                <a:solidFill>
                  <a:srgbClr val="4F4F4F"/>
                </a:solidFill>
                <a:latin typeface="Verdana" panose="020B0604030504040204" pitchFamily="34" charset="0"/>
                <a:ea typeface="Verdana" panose="020B0604030504040204" pitchFamily="34" charset="0"/>
                <a:cs typeface="Arial"/>
              </a:rPr>
              <a:t>and </a:t>
            </a:r>
            <a:r>
              <a:rPr sz="1200" spc="15" dirty="0">
                <a:solidFill>
                  <a:srgbClr val="4F4F4F"/>
                </a:solidFill>
                <a:latin typeface="Verdana" panose="020B0604030504040204" pitchFamily="34" charset="0"/>
                <a:ea typeface="Verdana" panose="020B0604030504040204" pitchFamily="34" charset="0"/>
                <a:cs typeface="Arial"/>
              </a:rPr>
              <a:t>low</a:t>
            </a:r>
            <a:r>
              <a:rPr sz="1200" spc="-225" dirty="0">
                <a:solidFill>
                  <a:srgbClr val="4F4F4F"/>
                </a:solidFill>
                <a:latin typeface="Verdana" panose="020B0604030504040204" pitchFamily="34" charset="0"/>
                <a:ea typeface="Verdana" panose="020B0604030504040204" pitchFamily="34" charset="0"/>
                <a:cs typeface="Arial"/>
              </a:rPr>
              <a:t> </a:t>
            </a:r>
            <a:r>
              <a:rPr sz="1200" spc="-25" dirty="0">
                <a:solidFill>
                  <a:srgbClr val="4F4F4F"/>
                </a:solidFill>
                <a:latin typeface="Verdana" panose="020B0604030504040204" pitchFamily="34" charset="0"/>
                <a:ea typeface="Verdana" panose="020B0604030504040204" pitchFamily="34" charset="0"/>
                <a:cs typeface="Arial"/>
              </a:rPr>
              <a:t>ranges.</a:t>
            </a:r>
            <a:endParaRPr sz="1200" dirty="0">
              <a:latin typeface="Verdana" panose="020B0604030504040204" pitchFamily="34" charset="0"/>
              <a:ea typeface="Verdana" panose="020B0604030504040204" pitchFamily="34" charset="0"/>
              <a:cs typeface="Arial"/>
            </a:endParaRPr>
          </a:p>
        </p:txBody>
      </p:sp>
      <p:sp>
        <p:nvSpPr>
          <p:cNvPr id="11" name="object 7">
            <a:extLst>
              <a:ext uri="{FF2B5EF4-FFF2-40B4-BE49-F238E27FC236}">
                <a16:creationId xmlns:a16="http://schemas.microsoft.com/office/drawing/2014/main" id="{2995BF52-C9AC-4901-B4D3-74B5912FECE9}"/>
              </a:ext>
            </a:extLst>
          </p:cNvPr>
          <p:cNvSpPr/>
          <p:nvPr/>
        </p:nvSpPr>
        <p:spPr>
          <a:xfrm>
            <a:off x="672090" y="1443250"/>
            <a:ext cx="2915499" cy="1368997"/>
          </a:xfrm>
          <a:prstGeom prst="rect">
            <a:avLst/>
          </a:prstGeom>
          <a:blipFill>
            <a:blip r:embed="rId3" cstate="print"/>
            <a:stretch>
              <a:fillRect/>
            </a:stretch>
          </a:blipFill>
        </p:spPr>
        <p:txBody>
          <a:bodyPr wrap="square" lIns="0" tIns="0" rIns="0" bIns="0" rtlCol="0"/>
          <a:lstStyle/>
          <a:p>
            <a:endParaRPr/>
          </a:p>
        </p:txBody>
      </p:sp>
      <p:sp>
        <p:nvSpPr>
          <p:cNvPr id="12" name="object 8">
            <a:extLst>
              <a:ext uri="{FF2B5EF4-FFF2-40B4-BE49-F238E27FC236}">
                <a16:creationId xmlns:a16="http://schemas.microsoft.com/office/drawing/2014/main" id="{F484EDBD-9EC4-43A1-B03D-6563BB49F387}"/>
              </a:ext>
            </a:extLst>
          </p:cNvPr>
          <p:cNvSpPr/>
          <p:nvPr/>
        </p:nvSpPr>
        <p:spPr>
          <a:xfrm>
            <a:off x="4516746" y="4347382"/>
            <a:ext cx="2915499" cy="1368997"/>
          </a:xfrm>
          <a:prstGeom prst="rect">
            <a:avLst/>
          </a:prstGeom>
          <a:blipFill>
            <a:blip r:embed="rId4"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7D4FC91C-0396-46E6-9527-E89580EE0C60}"/>
              </a:ext>
            </a:extLst>
          </p:cNvPr>
          <p:cNvSpPr txBox="1"/>
          <p:nvPr/>
        </p:nvSpPr>
        <p:spPr>
          <a:xfrm>
            <a:off x="1505751" y="2426941"/>
            <a:ext cx="73339"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NM</a:t>
            </a:r>
            <a:endParaRPr sz="300">
              <a:latin typeface="Trebuchet MS"/>
              <a:cs typeface="Trebuchet MS"/>
            </a:endParaRPr>
          </a:p>
        </p:txBody>
      </p:sp>
      <p:sp>
        <p:nvSpPr>
          <p:cNvPr id="14" name="object 10">
            <a:extLst>
              <a:ext uri="{FF2B5EF4-FFF2-40B4-BE49-F238E27FC236}">
                <a16:creationId xmlns:a16="http://schemas.microsoft.com/office/drawing/2014/main" id="{23A1DA27-C15A-4711-83E1-E8A5CA6FB59F}"/>
              </a:ext>
            </a:extLst>
          </p:cNvPr>
          <p:cNvSpPr txBox="1"/>
          <p:nvPr/>
        </p:nvSpPr>
        <p:spPr>
          <a:xfrm>
            <a:off x="1302192" y="2405525"/>
            <a:ext cx="64461" cy="58991"/>
          </a:xfrm>
          <a:prstGeom prst="rect">
            <a:avLst/>
          </a:prstGeom>
        </p:spPr>
        <p:txBody>
          <a:bodyPr vert="horz" wrap="square" lIns="0" tIns="12700" rIns="0" bIns="0" rtlCol="0">
            <a:spAutoFit/>
          </a:bodyPr>
          <a:lstStyle/>
          <a:p>
            <a:pPr marL="12700">
              <a:lnSpc>
                <a:spcPct val="100000"/>
              </a:lnSpc>
              <a:spcBef>
                <a:spcPts val="100"/>
              </a:spcBef>
            </a:pPr>
            <a:r>
              <a:rPr sz="300" dirty="0">
                <a:solidFill>
                  <a:srgbClr val="FFFFFF"/>
                </a:solidFill>
                <a:latin typeface="Trebuchet MS"/>
                <a:cs typeface="Trebuchet MS"/>
              </a:rPr>
              <a:t>AZ</a:t>
            </a:r>
            <a:endParaRPr sz="300">
              <a:latin typeface="Trebuchet MS"/>
              <a:cs typeface="Trebuchet MS"/>
            </a:endParaRPr>
          </a:p>
        </p:txBody>
      </p:sp>
      <p:sp>
        <p:nvSpPr>
          <p:cNvPr id="15" name="object 11">
            <a:extLst>
              <a:ext uri="{FF2B5EF4-FFF2-40B4-BE49-F238E27FC236}">
                <a16:creationId xmlns:a16="http://schemas.microsoft.com/office/drawing/2014/main" id="{ACF188B0-CB58-4F66-8D55-DEC2A403F620}"/>
              </a:ext>
            </a:extLst>
          </p:cNvPr>
          <p:cNvSpPr txBox="1"/>
          <p:nvPr/>
        </p:nvSpPr>
        <p:spPr>
          <a:xfrm>
            <a:off x="1042379" y="2255527"/>
            <a:ext cx="66391"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CA</a:t>
            </a:r>
            <a:endParaRPr sz="300">
              <a:latin typeface="Trebuchet MS"/>
              <a:cs typeface="Trebuchet MS"/>
            </a:endParaRPr>
          </a:p>
        </p:txBody>
      </p:sp>
      <p:sp>
        <p:nvSpPr>
          <p:cNvPr id="16" name="object 12">
            <a:extLst>
              <a:ext uri="{FF2B5EF4-FFF2-40B4-BE49-F238E27FC236}">
                <a16:creationId xmlns:a16="http://schemas.microsoft.com/office/drawing/2014/main" id="{39620ED1-0C16-4CFE-A98E-C9B0BEBF938C}"/>
              </a:ext>
            </a:extLst>
          </p:cNvPr>
          <p:cNvSpPr txBox="1"/>
          <p:nvPr/>
        </p:nvSpPr>
        <p:spPr>
          <a:xfrm>
            <a:off x="1171045" y="2156312"/>
            <a:ext cx="67935"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NV</a:t>
            </a:r>
            <a:endParaRPr sz="300">
              <a:latin typeface="Trebuchet MS"/>
              <a:cs typeface="Trebuchet MS"/>
            </a:endParaRPr>
          </a:p>
        </p:txBody>
      </p:sp>
      <p:sp>
        <p:nvSpPr>
          <p:cNvPr id="17" name="object 13">
            <a:extLst>
              <a:ext uri="{FF2B5EF4-FFF2-40B4-BE49-F238E27FC236}">
                <a16:creationId xmlns:a16="http://schemas.microsoft.com/office/drawing/2014/main" id="{AA0FC6A3-BBE5-4F7F-8534-CDB692C04FAE}"/>
              </a:ext>
            </a:extLst>
          </p:cNvPr>
          <p:cNvSpPr txBox="1"/>
          <p:nvPr/>
        </p:nvSpPr>
        <p:spPr>
          <a:xfrm>
            <a:off x="1336902" y="2201538"/>
            <a:ext cx="67935"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UT</a:t>
            </a:r>
            <a:endParaRPr sz="300">
              <a:latin typeface="Trebuchet MS"/>
              <a:cs typeface="Trebuchet MS"/>
            </a:endParaRPr>
          </a:p>
        </p:txBody>
      </p:sp>
      <p:sp>
        <p:nvSpPr>
          <p:cNvPr id="18" name="object 14">
            <a:extLst>
              <a:ext uri="{FF2B5EF4-FFF2-40B4-BE49-F238E27FC236}">
                <a16:creationId xmlns:a16="http://schemas.microsoft.com/office/drawing/2014/main" id="{6C1D11C1-5844-4DD8-8B04-1F2056F6A11E}"/>
              </a:ext>
            </a:extLst>
          </p:cNvPr>
          <p:cNvSpPr txBox="1"/>
          <p:nvPr/>
        </p:nvSpPr>
        <p:spPr>
          <a:xfrm>
            <a:off x="1544821" y="2231674"/>
            <a:ext cx="69865"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CO</a:t>
            </a:r>
            <a:endParaRPr sz="300">
              <a:latin typeface="Trebuchet MS"/>
              <a:cs typeface="Trebuchet MS"/>
            </a:endParaRPr>
          </a:p>
        </p:txBody>
      </p:sp>
      <p:sp>
        <p:nvSpPr>
          <p:cNvPr id="19" name="object 15">
            <a:extLst>
              <a:ext uri="{FF2B5EF4-FFF2-40B4-BE49-F238E27FC236}">
                <a16:creationId xmlns:a16="http://schemas.microsoft.com/office/drawing/2014/main" id="{E2FB42EA-3904-46D6-A6E4-AECCA2BD516D}"/>
              </a:ext>
            </a:extLst>
          </p:cNvPr>
          <p:cNvSpPr txBox="1"/>
          <p:nvPr/>
        </p:nvSpPr>
        <p:spPr>
          <a:xfrm>
            <a:off x="1098120" y="1929755"/>
            <a:ext cx="69479" cy="58991"/>
          </a:xfrm>
          <a:prstGeom prst="rect">
            <a:avLst/>
          </a:prstGeom>
        </p:spPr>
        <p:txBody>
          <a:bodyPr vert="horz" wrap="square" lIns="0" tIns="12700" rIns="0" bIns="0" rtlCol="0">
            <a:spAutoFit/>
          </a:bodyPr>
          <a:lstStyle/>
          <a:p>
            <a:pPr marL="12700">
              <a:lnSpc>
                <a:spcPct val="100000"/>
              </a:lnSpc>
              <a:spcBef>
                <a:spcPts val="100"/>
              </a:spcBef>
            </a:pPr>
            <a:r>
              <a:rPr sz="300" dirty="0">
                <a:solidFill>
                  <a:srgbClr val="FFFFFF"/>
                </a:solidFill>
                <a:latin typeface="Trebuchet MS"/>
                <a:cs typeface="Trebuchet MS"/>
              </a:rPr>
              <a:t>OR</a:t>
            </a:r>
            <a:endParaRPr sz="300">
              <a:latin typeface="Trebuchet MS"/>
              <a:cs typeface="Trebuchet MS"/>
            </a:endParaRPr>
          </a:p>
        </p:txBody>
      </p:sp>
      <p:sp>
        <p:nvSpPr>
          <p:cNvPr id="20" name="object 16">
            <a:extLst>
              <a:ext uri="{FF2B5EF4-FFF2-40B4-BE49-F238E27FC236}">
                <a16:creationId xmlns:a16="http://schemas.microsoft.com/office/drawing/2014/main" id="{586AD498-94B2-4E8A-9990-CFC45783C288}"/>
              </a:ext>
            </a:extLst>
          </p:cNvPr>
          <p:cNvSpPr txBox="1"/>
          <p:nvPr/>
        </p:nvSpPr>
        <p:spPr>
          <a:xfrm>
            <a:off x="1148432" y="1783092"/>
            <a:ext cx="77199" cy="58991"/>
          </a:xfrm>
          <a:prstGeom prst="rect">
            <a:avLst/>
          </a:prstGeom>
        </p:spPr>
        <p:txBody>
          <a:bodyPr vert="horz" wrap="square" lIns="0" tIns="12700" rIns="0" bIns="0" rtlCol="0">
            <a:spAutoFit/>
          </a:bodyPr>
          <a:lstStyle/>
          <a:p>
            <a:pPr marL="12700">
              <a:lnSpc>
                <a:spcPct val="100000"/>
              </a:lnSpc>
              <a:spcBef>
                <a:spcPts val="100"/>
              </a:spcBef>
            </a:pPr>
            <a:r>
              <a:rPr sz="300" dirty="0">
                <a:solidFill>
                  <a:srgbClr val="FFFFFF"/>
                </a:solidFill>
                <a:latin typeface="Trebuchet MS"/>
                <a:cs typeface="Trebuchet MS"/>
              </a:rPr>
              <a:t>WA</a:t>
            </a:r>
            <a:endParaRPr sz="300">
              <a:latin typeface="Trebuchet MS"/>
              <a:cs typeface="Trebuchet MS"/>
            </a:endParaRPr>
          </a:p>
        </p:txBody>
      </p:sp>
      <p:sp>
        <p:nvSpPr>
          <p:cNvPr id="21" name="object 17">
            <a:extLst>
              <a:ext uri="{FF2B5EF4-FFF2-40B4-BE49-F238E27FC236}">
                <a16:creationId xmlns:a16="http://schemas.microsoft.com/office/drawing/2014/main" id="{4E899DCF-A59E-4783-8096-50EB15287FD1}"/>
              </a:ext>
            </a:extLst>
          </p:cNvPr>
          <p:cNvSpPr txBox="1"/>
          <p:nvPr/>
        </p:nvSpPr>
        <p:spPr>
          <a:xfrm>
            <a:off x="1294412" y="1986651"/>
            <a:ext cx="53653"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ID</a:t>
            </a:r>
            <a:endParaRPr sz="300">
              <a:latin typeface="Trebuchet MS"/>
              <a:cs typeface="Trebuchet MS"/>
            </a:endParaRPr>
          </a:p>
        </p:txBody>
      </p:sp>
      <p:sp>
        <p:nvSpPr>
          <p:cNvPr id="22" name="object 18">
            <a:extLst>
              <a:ext uri="{FF2B5EF4-FFF2-40B4-BE49-F238E27FC236}">
                <a16:creationId xmlns:a16="http://schemas.microsoft.com/office/drawing/2014/main" id="{B7AC4270-009B-4FD8-AFEA-D2EE5507A993}"/>
              </a:ext>
            </a:extLst>
          </p:cNvPr>
          <p:cNvSpPr txBox="1"/>
          <p:nvPr/>
        </p:nvSpPr>
        <p:spPr>
          <a:xfrm>
            <a:off x="1465099" y="1853453"/>
            <a:ext cx="70637"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MT</a:t>
            </a:r>
            <a:endParaRPr sz="300">
              <a:latin typeface="Trebuchet MS"/>
              <a:cs typeface="Trebuchet MS"/>
            </a:endParaRPr>
          </a:p>
        </p:txBody>
      </p:sp>
      <p:sp>
        <p:nvSpPr>
          <p:cNvPr id="23" name="object 19">
            <a:extLst>
              <a:ext uri="{FF2B5EF4-FFF2-40B4-BE49-F238E27FC236}">
                <a16:creationId xmlns:a16="http://schemas.microsoft.com/office/drawing/2014/main" id="{C067CAC1-ADF8-4BBF-83BC-E2EDC2C27C97}"/>
              </a:ext>
            </a:extLst>
          </p:cNvPr>
          <p:cNvSpPr txBox="1"/>
          <p:nvPr/>
        </p:nvSpPr>
        <p:spPr>
          <a:xfrm>
            <a:off x="1504511" y="2043889"/>
            <a:ext cx="76427" cy="58991"/>
          </a:xfrm>
          <a:prstGeom prst="rect">
            <a:avLst/>
          </a:prstGeom>
        </p:spPr>
        <p:txBody>
          <a:bodyPr vert="horz" wrap="square" lIns="0" tIns="12700" rIns="0" bIns="0" rtlCol="0">
            <a:spAutoFit/>
          </a:bodyPr>
          <a:lstStyle/>
          <a:p>
            <a:pPr marL="12700">
              <a:lnSpc>
                <a:spcPct val="100000"/>
              </a:lnSpc>
              <a:spcBef>
                <a:spcPts val="100"/>
              </a:spcBef>
            </a:pPr>
            <a:r>
              <a:rPr sz="300" dirty="0">
                <a:solidFill>
                  <a:srgbClr val="FFFFFF"/>
                </a:solidFill>
                <a:latin typeface="Trebuchet MS"/>
                <a:cs typeface="Trebuchet MS"/>
              </a:rPr>
              <a:t>WY</a:t>
            </a:r>
            <a:endParaRPr sz="300" dirty="0">
              <a:latin typeface="Trebuchet MS"/>
              <a:cs typeface="Trebuchet MS"/>
            </a:endParaRPr>
          </a:p>
        </p:txBody>
      </p:sp>
      <p:sp>
        <p:nvSpPr>
          <p:cNvPr id="24" name="object 20">
            <a:extLst>
              <a:ext uri="{FF2B5EF4-FFF2-40B4-BE49-F238E27FC236}">
                <a16:creationId xmlns:a16="http://schemas.microsoft.com/office/drawing/2014/main" id="{C2CE2502-08A5-495D-9F49-216ED42C29D0}"/>
              </a:ext>
            </a:extLst>
          </p:cNvPr>
          <p:cNvSpPr txBox="1"/>
          <p:nvPr/>
        </p:nvSpPr>
        <p:spPr>
          <a:xfrm>
            <a:off x="1744191" y="1866619"/>
            <a:ext cx="69092"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ND</a:t>
            </a:r>
            <a:endParaRPr sz="300">
              <a:latin typeface="Trebuchet MS"/>
              <a:cs typeface="Trebuchet MS"/>
            </a:endParaRPr>
          </a:p>
        </p:txBody>
      </p:sp>
      <p:sp>
        <p:nvSpPr>
          <p:cNvPr id="25" name="object 21">
            <a:extLst>
              <a:ext uri="{FF2B5EF4-FFF2-40B4-BE49-F238E27FC236}">
                <a16:creationId xmlns:a16="http://schemas.microsoft.com/office/drawing/2014/main" id="{B55179E8-D085-44D3-9BA1-EBCF1EE53A67}"/>
              </a:ext>
            </a:extLst>
          </p:cNvPr>
          <p:cNvSpPr txBox="1"/>
          <p:nvPr/>
        </p:nvSpPr>
        <p:spPr>
          <a:xfrm>
            <a:off x="1744191" y="2003708"/>
            <a:ext cx="62531" cy="58991"/>
          </a:xfrm>
          <a:prstGeom prst="rect">
            <a:avLst/>
          </a:prstGeom>
        </p:spPr>
        <p:txBody>
          <a:bodyPr vert="horz" wrap="square" lIns="0" tIns="12700" rIns="0" bIns="0" rtlCol="0">
            <a:spAutoFit/>
          </a:bodyPr>
          <a:lstStyle/>
          <a:p>
            <a:pPr marL="12700">
              <a:lnSpc>
                <a:spcPct val="100000"/>
              </a:lnSpc>
              <a:spcBef>
                <a:spcPts val="100"/>
              </a:spcBef>
            </a:pPr>
            <a:r>
              <a:rPr sz="300" dirty="0">
                <a:solidFill>
                  <a:srgbClr val="FFFFFF"/>
                </a:solidFill>
                <a:latin typeface="Trebuchet MS"/>
                <a:cs typeface="Trebuchet MS"/>
              </a:rPr>
              <a:t>SD</a:t>
            </a:r>
            <a:endParaRPr sz="300">
              <a:latin typeface="Trebuchet MS"/>
              <a:cs typeface="Trebuchet MS"/>
            </a:endParaRPr>
          </a:p>
        </p:txBody>
      </p:sp>
      <p:sp>
        <p:nvSpPr>
          <p:cNvPr id="26" name="object 22">
            <a:extLst>
              <a:ext uri="{FF2B5EF4-FFF2-40B4-BE49-F238E27FC236}">
                <a16:creationId xmlns:a16="http://schemas.microsoft.com/office/drawing/2014/main" id="{81249C43-2FDA-4AA1-B61E-40F24D797742}"/>
              </a:ext>
            </a:extLst>
          </p:cNvPr>
          <p:cNvSpPr txBox="1"/>
          <p:nvPr/>
        </p:nvSpPr>
        <p:spPr>
          <a:xfrm>
            <a:off x="1760606" y="2139086"/>
            <a:ext cx="65619" cy="58991"/>
          </a:xfrm>
          <a:prstGeom prst="rect">
            <a:avLst/>
          </a:prstGeom>
        </p:spPr>
        <p:txBody>
          <a:bodyPr vert="horz" wrap="square" lIns="0" tIns="12700" rIns="0" bIns="0" rtlCol="0">
            <a:spAutoFit/>
          </a:bodyPr>
          <a:lstStyle/>
          <a:p>
            <a:pPr marL="12700">
              <a:lnSpc>
                <a:spcPct val="100000"/>
              </a:lnSpc>
              <a:spcBef>
                <a:spcPts val="100"/>
              </a:spcBef>
            </a:pPr>
            <a:r>
              <a:rPr sz="300" spc="-5" dirty="0">
                <a:solidFill>
                  <a:srgbClr val="FFFFFF"/>
                </a:solidFill>
                <a:latin typeface="Trebuchet MS"/>
                <a:cs typeface="Trebuchet MS"/>
              </a:rPr>
              <a:t>NE</a:t>
            </a:r>
            <a:endParaRPr sz="300">
              <a:latin typeface="Trebuchet MS"/>
              <a:cs typeface="Trebuchet MS"/>
            </a:endParaRPr>
          </a:p>
        </p:txBody>
      </p:sp>
      <p:sp>
        <p:nvSpPr>
          <p:cNvPr id="27" name="object 23">
            <a:extLst>
              <a:ext uri="{FF2B5EF4-FFF2-40B4-BE49-F238E27FC236}">
                <a16:creationId xmlns:a16="http://schemas.microsoft.com/office/drawing/2014/main" id="{FD27DAFD-37CA-4AC1-A3E8-9107172ECECE}"/>
              </a:ext>
            </a:extLst>
          </p:cNvPr>
          <p:cNvSpPr txBox="1"/>
          <p:nvPr/>
        </p:nvSpPr>
        <p:spPr>
          <a:xfrm>
            <a:off x="1796726" y="2270403"/>
            <a:ext cx="60987" cy="58991"/>
          </a:xfrm>
          <a:prstGeom prst="rect">
            <a:avLst/>
          </a:prstGeom>
        </p:spPr>
        <p:txBody>
          <a:bodyPr vert="horz" wrap="square" lIns="0" tIns="12700" rIns="0" bIns="0" rtlCol="0">
            <a:spAutoFit/>
          </a:bodyPr>
          <a:lstStyle/>
          <a:p>
            <a:pPr marL="12700">
              <a:lnSpc>
                <a:spcPct val="100000"/>
              </a:lnSpc>
              <a:spcBef>
                <a:spcPts val="100"/>
              </a:spcBef>
            </a:pPr>
            <a:r>
              <a:rPr sz="300" dirty="0">
                <a:solidFill>
                  <a:srgbClr val="FFFFFF"/>
                </a:solidFill>
                <a:latin typeface="Trebuchet MS"/>
                <a:cs typeface="Trebuchet MS"/>
              </a:rPr>
              <a:t>KS</a:t>
            </a:r>
            <a:endParaRPr sz="300">
              <a:latin typeface="Trebuchet MS"/>
              <a:cs typeface="Trebuchet MS"/>
            </a:endParaRPr>
          </a:p>
        </p:txBody>
      </p:sp>
      <p:sp>
        <p:nvSpPr>
          <p:cNvPr id="29" name="object 24">
            <a:extLst>
              <a:ext uri="{FF2B5EF4-FFF2-40B4-BE49-F238E27FC236}">
                <a16:creationId xmlns:a16="http://schemas.microsoft.com/office/drawing/2014/main" id="{1E57EDD1-B491-4B30-8AB6-220BD4C166ED}"/>
              </a:ext>
            </a:extLst>
          </p:cNvPr>
          <p:cNvSpPr/>
          <p:nvPr/>
        </p:nvSpPr>
        <p:spPr>
          <a:xfrm>
            <a:off x="768128" y="4347382"/>
            <a:ext cx="2915499" cy="1368997"/>
          </a:xfrm>
          <a:prstGeom prst="rect">
            <a:avLst/>
          </a:prstGeom>
          <a:blipFill>
            <a:blip r:embed="rId5" cstate="print"/>
            <a:stretch>
              <a:fillRect/>
            </a:stretch>
          </a:blipFill>
        </p:spPr>
        <p:txBody>
          <a:bodyPr wrap="square" lIns="0" tIns="0" rIns="0" bIns="0" rtlCol="0"/>
          <a:lstStyle/>
          <a:p>
            <a:endParaRPr/>
          </a:p>
        </p:txBody>
      </p:sp>
      <p:sp>
        <p:nvSpPr>
          <p:cNvPr id="30" name="object 25">
            <a:extLst>
              <a:ext uri="{FF2B5EF4-FFF2-40B4-BE49-F238E27FC236}">
                <a16:creationId xmlns:a16="http://schemas.microsoft.com/office/drawing/2014/main" id="{FED8DD97-47C6-45C2-A997-4C2035D15AE2}"/>
              </a:ext>
            </a:extLst>
          </p:cNvPr>
          <p:cNvSpPr/>
          <p:nvPr/>
        </p:nvSpPr>
        <p:spPr>
          <a:xfrm>
            <a:off x="4418871" y="1443250"/>
            <a:ext cx="2915499" cy="1368997"/>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4572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DB14B6-4A1E-4BA8-8E19-89B4D0F94570}"/>
              </a:ext>
            </a:extLst>
          </p:cNvPr>
          <p:cNvSpPr>
            <a:spLocks noGrp="1"/>
          </p:cNvSpPr>
          <p:nvPr>
            <p:ph type="title"/>
          </p:nvPr>
        </p:nvSpPr>
        <p:spPr>
          <a:xfrm>
            <a:off x="6409" y="166283"/>
            <a:ext cx="7886700" cy="1325563"/>
          </a:xfrm>
        </p:spPr>
        <p:txBody>
          <a:bodyPr/>
          <a:lstStyle/>
          <a:p>
            <a:r>
              <a:rPr lang="en-US" dirty="0"/>
              <a:t>Data Vis 101 Schedule</a:t>
            </a:r>
          </a:p>
        </p:txBody>
      </p:sp>
      <p:cxnSp>
        <p:nvCxnSpPr>
          <p:cNvPr id="17" name="Straight Connector 16">
            <a:extLst>
              <a:ext uri="{FF2B5EF4-FFF2-40B4-BE49-F238E27FC236}">
                <a16:creationId xmlns:a16="http://schemas.microsoft.com/office/drawing/2014/main" id="{119E247D-98D2-422C-A744-18F4832C6868}"/>
              </a:ext>
            </a:extLst>
          </p:cNvPr>
          <p:cNvCxnSpPr/>
          <p:nvPr/>
        </p:nvCxnSpPr>
        <p:spPr>
          <a:xfrm flipH="1">
            <a:off x="758406" y="4080840"/>
            <a:ext cx="347472" cy="57607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8" name="Content Placeholder 2">
            <a:extLst>
              <a:ext uri="{FF2B5EF4-FFF2-40B4-BE49-F238E27FC236}">
                <a16:creationId xmlns:a16="http://schemas.microsoft.com/office/drawing/2014/main" id="{DDC86226-649F-41E9-9F9C-9E2E5A2F0CDC}"/>
              </a:ext>
            </a:extLst>
          </p:cNvPr>
          <p:cNvSpPr txBox="1">
            <a:spLocks/>
          </p:cNvSpPr>
          <p:nvPr/>
        </p:nvSpPr>
        <p:spPr bwMode="auto">
          <a:xfrm>
            <a:off x="1186552" y="1913965"/>
            <a:ext cx="7127966" cy="466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eaLnBrk="0" fontAlgn="base" hangingPunct="0">
              <a:lnSpc>
                <a:spcPct val="120000"/>
              </a:lnSpc>
              <a:spcBef>
                <a:spcPts val="600"/>
              </a:spcBef>
              <a:spcAft>
                <a:spcPct val="0"/>
              </a:spcAft>
              <a:buFont typeface="Arial" panose="020B0604020202020204" pitchFamily="34" charset="0"/>
              <a:buNone/>
              <a:defRPr sz="2000" kern="1200" baseline="0">
                <a:solidFill>
                  <a:schemeClr val="accent1"/>
                </a:solidFill>
                <a:latin typeface="Arial"/>
                <a:ea typeface="+mn-ea"/>
                <a:cs typeface="Arial"/>
              </a:defRPr>
            </a:lvl1pPr>
            <a:lvl2pPr marL="457200" indent="0" algn="l" defTabSz="457200" rtl="0" eaLnBrk="0" fontAlgn="base" hangingPunct="0">
              <a:spcBef>
                <a:spcPct val="20000"/>
              </a:spcBef>
              <a:spcAft>
                <a:spcPct val="0"/>
              </a:spcAft>
              <a:buFont typeface="Arial" panose="020B0604020202020204" pitchFamily="34" charset="0"/>
              <a:buNone/>
              <a:defRPr sz="1400" kern="1200">
                <a:solidFill>
                  <a:schemeClr val="accent1"/>
                </a:solidFill>
                <a:latin typeface="Arial"/>
                <a:ea typeface="+mn-ea"/>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200" kern="1200">
                <a:solidFill>
                  <a:schemeClr val="accent1"/>
                </a:solidFill>
                <a:latin typeface="Arial"/>
                <a:ea typeface="+mn-ea"/>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200" kern="1200">
                <a:solidFill>
                  <a:schemeClr val="accent1"/>
                </a:solidFill>
                <a:latin typeface="Arial"/>
                <a:ea typeface="+mn-ea"/>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200" kern="1200">
                <a:solidFill>
                  <a:schemeClr val="accent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Introductions</a:t>
            </a:r>
          </a:p>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Why?</a:t>
            </a:r>
          </a:p>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General principles</a:t>
            </a:r>
          </a:p>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Which chart when</a:t>
            </a:r>
          </a:p>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Overview of charts</a:t>
            </a:r>
          </a:p>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rPr>
              <a:t>     Survey of tools</a:t>
            </a:r>
          </a:p>
          <a:p>
            <a:pPr marL="0" marR="0" lvl="0" indent="0" algn="l" defTabSz="457200" rtl="0" eaLnBrk="0" fontAlgn="base" latinLnBrk="0" hangingPunct="0">
              <a:lnSpc>
                <a:spcPct val="170000"/>
              </a:lnSpc>
              <a:spcBef>
                <a:spcPts val="600"/>
              </a:spcBef>
              <a:spcAft>
                <a:spcPct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tx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19" name="Straight Connector 18">
            <a:extLst>
              <a:ext uri="{FF2B5EF4-FFF2-40B4-BE49-F238E27FC236}">
                <a16:creationId xmlns:a16="http://schemas.microsoft.com/office/drawing/2014/main" id="{DC9DDCBB-2845-4935-8CB6-10202F48B511}"/>
              </a:ext>
            </a:extLst>
          </p:cNvPr>
          <p:cNvCxnSpPr/>
          <p:nvPr/>
        </p:nvCxnSpPr>
        <p:spPr>
          <a:xfrm>
            <a:off x="757408" y="2247714"/>
            <a:ext cx="351014" cy="57749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B006E2EA-D90A-4255-AA6B-E60C57A8B5B1}"/>
              </a:ext>
            </a:extLst>
          </p:cNvPr>
          <p:cNvCxnSpPr/>
          <p:nvPr/>
        </p:nvCxnSpPr>
        <p:spPr>
          <a:xfrm>
            <a:off x="757408" y="3430546"/>
            <a:ext cx="351014" cy="57749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E83C91D-9CF4-44C1-B527-D5CAFDAF2D92}"/>
              </a:ext>
            </a:extLst>
          </p:cNvPr>
          <p:cNvCxnSpPr/>
          <p:nvPr/>
        </p:nvCxnSpPr>
        <p:spPr>
          <a:xfrm flipH="1">
            <a:off x="770598" y="2812872"/>
            <a:ext cx="347472" cy="57607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2" name="Oval 22">
            <a:extLst>
              <a:ext uri="{FF2B5EF4-FFF2-40B4-BE49-F238E27FC236}">
                <a16:creationId xmlns:a16="http://schemas.microsoft.com/office/drawing/2014/main" id="{39153157-BE0F-4C8D-AA34-F509D47BA08A}"/>
              </a:ext>
            </a:extLst>
          </p:cNvPr>
          <p:cNvSpPr/>
          <p:nvPr/>
        </p:nvSpPr>
        <p:spPr>
          <a:xfrm>
            <a:off x="585100" y="2055071"/>
            <a:ext cx="320040" cy="320040"/>
          </a:xfrm>
          <a:prstGeom prst="ellipse">
            <a:avLst/>
          </a:prstGeom>
          <a:solidFill>
            <a:schemeClr val="accent5"/>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23" name="Oval 22">
            <a:extLst>
              <a:ext uri="{FF2B5EF4-FFF2-40B4-BE49-F238E27FC236}">
                <a16:creationId xmlns:a16="http://schemas.microsoft.com/office/drawing/2014/main" id="{4330C377-8491-40B6-8867-1B4B2AB933EE}"/>
              </a:ext>
            </a:extLst>
          </p:cNvPr>
          <p:cNvSpPr/>
          <p:nvPr/>
        </p:nvSpPr>
        <p:spPr>
          <a:xfrm>
            <a:off x="938238" y="2652398"/>
            <a:ext cx="320040" cy="320040"/>
          </a:xfrm>
          <a:prstGeom prst="ellipse">
            <a:avLst/>
          </a:prstGeom>
          <a:solidFill>
            <a:srgbClr val="92D403"/>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24" name="Oval 22">
            <a:extLst>
              <a:ext uri="{FF2B5EF4-FFF2-40B4-BE49-F238E27FC236}">
                <a16:creationId xmlns:a16="http://schemas.microsoft.com/office/drawing/2014/main" id="{250F1374-BFB4-4B97-A10B-34B4D4CE1E90}"/>
              </a:ext>
            </a:extLst>
          </p:cNvPr>
          <p:cNvSpPr/>
          <p:nvPr/>
        </p:nvSpPr>
        <p:spPr>
          <a:xfrm>
            <a:off x="585100" y="3249725"/>
            <a:ext cx="320040" cy="320040"/>
          </a:xfrm>
          <a:prstGeom prst="ellipse">
            <a:avLst/>
          </a:prstGeom>
          <a:solidFill>
            <a:schemeClr val="accent5"/>
          </a:solidFill>
          <a:ln w="38100" cap="flat" cmpd="sng" algn="ctr">
            <a:noFill/>
            <a:prstDash val="solid"/>
          </a:ln>
          <a:effectLst/>
        </p:spPr>
        <p:txBody>
          <a:bodyPr rtlCol="0" anchor="ctr"/>
          <a:lstStyle/>
          <a:p>
            <a:pPr algn="ctr"/>
            <a:endParaRPr lang="en-US" sz="2400" kern="0" dirty="0">
              <a:solidFill>
                <a:srgbClr val="FFFFFF"/>
              </a:solidFill>
              <a:latin typeface="Arial" panose="020B0604020202020204"/>
              <a:cs typeface="Arial" panose="020B0604020202020204" pitchFamily="34" charset="0"/>
            </a:endParaRPr>
          </a:p>
        </p:txBody>
      </p:sp>
      <p:sp>
        <p:nvSpPr>
          <p:cNvPr id="25" name="Oval 22">
            <a:extLst>
              <a:ext uri="{FF2B5EF4-FFF2-40B4-BE49-F238E27FC236}">
                <a16:creationId xmlns:a16="http://schemas.microsoft.com/office/drawing/2014/main" id="{17583FE6-0DA2-40F0-9D7B-4A059F7BB618}"/>
              </a:ext>
            </a:extLst>
          </p:cNvPr>
          <p:cNvSpPr/>
          <p:nvPr/>
        </p:nvSpPr>
        <p:spPr>
          <a:xfrm>
            <a:off x="938238" y="3847052"/>
            <a:ext cx="320040" cy="320040"/>
          </a:xfrm>
          <a:prstGeom prst="ellipse">
            <a:avLst/>
          </a:prstGeom>
          <a:solidFill>
            <a:srgbClr val="92D403"/>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cxnSp>
        <p:nvCxnSpPr>
          <p:cNvPr id="26" name="Straight Connector 25">
            <a:extLst>
              <a:ext uri="{FF2B5EF4-FFF2-40B4-BE49-F238E27FC236}">
                <a16:creationId xmlns:a16="http://schemas.microsoft.com/office/drawing/2014/main" id="{506DF489-8403-458E-8001-C54D7E3BD5F6}"/>
              </a:ext>
            </a:extLst>
          </p:cNvPr>
          <p:cNvCxnSpPr/>
          <p:nvPr/>
        </p:nvCxnSpPr>
        <p:spPr>
          <a:xfrm>
            <a:off x="745216" y="4698514"/>
            <a:ext cx="351014" cy="57749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7" name="Oval 22">
            <a:extLst>
              <a:ext uri="{FF2B5EF4-FFF2-40B4-BE49-F238E27FC236}">
                <a16:creationId xmlns:a16="http://schemas.microsoft.com/office/drawing/2014/main" id="{F4810C2B-08F6-43CD-89DA-A880C2B6E9B5}"/>
              </a:ext>
            </a:extLst>
          </p:cNvPr>
          <p:cNvSpPr/>
          <p:nvPr/>
        </p:nvSpPr>
        <p:spPr>
          <a:xfrm>
            <a:off x="572908" y="4517693"/>
            <a:ext cx="320040" cy="320040"/>
          </a:xfrm>
          <a:prstGeom prst="ellipse">
            <a:avLst/>
          </a:prstGeom>
          <a:solidFill>
            <a:schemeClr val="accent5"/>
          </a:solidFill>
          <a:ln w="38100" cap="flat" cmpd="sng" algn="ctr">
            <a:noFill/>
            <a:prstDash val="solid"/>
          </a:ln>
          <a:effectLst/>
        </p:spPr>
        <p:txBody>
          <a:bodyPr rtlCol="0" anchor="ctr"/>
          <a:lstStyle/>
          <a:p>
            <a:pPr algn="ctr"/>
            <a:endParaRPr lang="en-US" sz="2400" kern="0" dirty="0">
              <a:solidFill>
                <a:srgbClr val="FFFFFF"/>
              </a:solidFill>
              <a:latin typeface="Arial" panose="020B0604020202020204"/>
              <a:cs typeface="Arial" panose="020B0604020202020204" pitchFamily="34" charset="0"/>
            </a:endParaRPr>
          </a:p>
        </p:txBody>
      </p:sp>
      <p:sp>
        <p:nvSpPr>
          <p:cNvPr id="28" name="Oval 22">
            <a:extLst>
              <a:ext uri="{FF2B5EF4-FFF2-40B4-BE49-F238E27FC236}">
                <a16:creationId xmlns:a16="http://schemas.microsoft.com/office/drawing/2014/main" id="{DF551380-1568-4A52-BA64-DDE4251A4729}"/>
              </a:ext>
            </a:extLst>
          </p:cNvPr>
          <p:cNvSpPr/>
          <p:nvPr/>
        </p:nvSpPr>
        <p:spPr>
          <a:xfrm>
            <a:off x="938238" y="5115020"/>
            <a:ext cx="320040" cy="320040"/>
          </a:xfrm>
          <a:prstGeom prst="ellipse">
            <a:avLst/>
          </a:prstGeom>
          <a:solidFill>
            <a:srgbClr val="92D403"/>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id="{38DA2C4A-DD37-4235-95A4-A79DFAFE1503}"/>
              </a:ext>
            </a:extLst>
          </p:cNvPr>
          <p:cNvSpPr>
            <a:spLocks noGrp="1"/>
          </p:cNvSpPr>
          <p:nvPr>
            <p:ph type="sldNum" sz="quarter" idx="12"/>
          </p:nvPr>
        </p:nvSpPr>
        <p:spPr/>
        <p:txBody>
          <a:bodyPr/>
          <a:lstStyle/>
          <a:p>
            <a:fld id="{97851698-885E-46BE-9BF4-040893FC1C23}" type="slidenum">
              <a:rPr lang="en-US" smtClean="0"/>
              <a:t>2</a:t>
            </a:fld>
            <a:endParaRPr lang="en-US"/>
          </a:p>
        </p:txBody>
      </p:sp>
    </p:spTree>
    <p:extLst>
      <p:ext uri="{BB962C8B-B14F-4D97-AF65-F5344CB8AC3E}">
        <p14:creationId xmlns:p14="http://schemas.microsoft.com/office/powerpoint/2010/main" val="3303856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Histograms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20</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738664"/>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Histograms visualize the distribution of data over it’s support, individual observations are binned into consecutive non-overlapping buckets and frequency of bins is plotted.  They can provide understanding of data that are masked by aggregate measures.</a:t>
            </a:r>
          </a:p>
        </p:txBody>
      </p:sp>
      <mc:AlternateContent xmlns:mc="http://schemas.openxmlformats.org/markup-compatibility/2006">
        <mc:Choice xmlns:cx1="http://schemas.microsoft.com/office/drawing/2015/9/8/chartex" Requires="cx1">
          <p:graphicFrame>
            <p:nvGraphicFramePr>
              <p:cNvPr id="6" name="Chart 5">
                <a:extLst>
                  <a:ext uri="{FF2B5EF4-FFF2-40B4-BE49-F238E27FC236}">
                    <a16:creationId xmlns:a16="http://schemas.microsoft.com/office/drawing/2014/main" id="{107E6D0D-4329-4CA3-B693-564B903CF72B}"/>
                  </a:ext>
                </a:extLst>
              </p:cNvPr>
              <p:cNvGraphicFramePr/>
              <p:nvPr>
                <p:extLst>
                  <p:ext uri="{D42A27DB-BD31-4B8C-83A1-F6EECF244321}">
                    <p14:modId xmlns:p14="http://schemas.microsoft.com/office/powerpoint/2010/main" val="3454076961"/>
                  </p:ext>
                </p:extLst>
              </p:nvPr>
            </p:nvGraphicFramePr>
            <p:xfrm>
              <a:off x="628650" y="2485363"/>
              <a:ext cx="8089750" cy="406400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6" name="Chart 5">
                <a:extLst>
                  <a:ext uri="{FF2B5EF4-FFF2-40B4-BE49-F238E27FC236}">
                    <a16:creationId xmlns:a16="http://schemas.microsoft.com/office/drawing/2014/main" id="{107E6D0D-4329-4CA3-B693-564B903CF72B}"/>
                  </a:ext>
                </a:extLst>
              </p:cNvPr>
              <p:cNvPicPr>
                <a:picLocks noGrp="1" noRot="1" noChangeAspect="1" noMove="1" noResize="1" noEditPoints="1" noAdjustHandles="1" noChangeArrowheads="1" noChangeShapeType="1"/>
              </p:cNvPicPr>
              <p:nvPr/>
            </p:nvPicPr>
            <p:blipFill>
              <a:blip r:embed="rId4"/>
              <a:stretch>
                <a:fillRect/>
              </a:stretch>
            </p:blipFill>
            <p:spPr>
              <a:xfrm>
                <a:off x="628650" y="2485363"/>
                <a:ext cx="8089750" cy="4064000"/>
              </a:xfrm>
              <a:prstGeom prst="rect">
                <a:avLst/>
              </a:prstGeom>
            </p:spPr>
          </p:pic>
        </mc:Fallback>
      </mc:AlternateContent>
    </p:spTree>
    <p:extLst>
      <p:ext uri="{BB962C8B-B14F-4D97-AF65-F5344CB8AC3E}">
        <p14:creationId xmlns:p14="http://schemas.microsoft.com/office/powerpoint/2010/main" val="337780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3D Charts</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2912336"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Why they’re misleading</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692497"/>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The angle of the chart make comparisons difficult.  The purpose of charts is to compare values or see relationships and when a disproportionate amount of ink is spent on the other angles, it is misleading to the viewer.</a:t>
            </a:r>
          </a:p>
        </p:txBody>
      </p:sp>
      <p:graphicFrame>
        <p:nvGraphicFramePr>
          <p:cNvPr id="7" name="Chart 6">
            <a:extLst>
              <a:ext uri="{FF2B5EF4-FFF2-40B4-BE49-F238E27FC236}">
                <a16:creationId xmlns:a16="http://schemas.microsoft.com/office/drawing/2014/main" id="{EE26838D-9CF6-4CBE-B08B-A2F90FC50246}"/>
              </a:ext>
            </a:extLst>
          </p:cNvPr>
          <p:cNvGraphicFramePr/>
          <p:nvPr/>
        </p:nvGraphicFramePr>
        <p:xfrm>
          <a:off x="128346" y="3221286"/>
          <a:ext cx="4566579" cy="30443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287520E7-4A8F-4CEB-B12F-43411006138A}"/>
              </a:ext>
            </a:extLst>
          </p:cNvPr>
          <p:cNvGraphicFramePr/>
          <p:nvPr/>
        </p:nvGraphicFramePr>
        <p:xfrm>
          <a:off x="4556548" y="3221286"/>
          <a:ext cx="4566579" cy="3044386"/>
        </p:xfrm>
        <a:graphic>
          <a:graphicData uri="http://schemas.openxmlformats.org/drawingml/2006/chart">
            <c:chart xmlns:c="http://schemas.openxmlformats.org/drawingml/2006/chart" xmlns:r="http://schemas.openxmlformats.org/officeDocument/2006/relationships" r:id="rId4"/>
          </a:graphicData>
        </a:graphic>
      </p:graphicFrame>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21</a:t>
            </a:fld>
            <a:endParaRPr lang="en-US"/>
          </a:p>
        </p:txBody>
      </p:sp>
    </p:spTree>
    <p:extLst>
      <p:ext uri="{BB962C8B-B14F-4D97-AF65-F5344CB8AC3E}">
        <p14:creationId xmlns:p14="http://schemas.microsoft.com/office/powerpoint/2010/main" val="3535337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3D Charts</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2912336"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Why they’re misleading</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692497"/>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The angle of the chart make comparisons difficult.  The purpose of charts is to compare values or see relationships and when a disproportionate amount of ink is spent on the other angles, it is misleading to the viewer.</a:t>
            </a:r>
          </a:p>
        </p:txBody>
      </p:sp>
      <p:graphicFrame>
        <p:nvGraphicFramePr>
          <p:cNvPr id="7" name="Chart 6">
            <a:extLst>
              <a:ext uri="{FF2B5EF4-FFF2-40B4-BE49-F238E27FC236}">
                <a16:creationId xmlns:a16="http://schemas.microsoft.com/office/drawing/2014/main" id="{EE26838D-9CF6-4CBE-B08B-A2F90FC50246}"/>
              </a:ext>
            </a:extLst>
          </p:cNvPr>
          <p:cNvGraphicFramePr/>
          <p:nvPr>
            <p:extLst>
              <p:ext uri="{D42A27DB-BD31-4B8C-83A1-F6EECF244321}">
                <p14:modId xmlns:p14="http://schemas.microsoft.com/office/powerpoint/2010/main" val="398167944"/>
              </p:ext>
            </p:extLst>
          </p:nvPr>
        </p:nvGraphicFramePr>
        <p:xfrm>
          <a:off x="128346" y="3221286"/>
          <a:ext cx="4566579" cy="30443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287520E7-4A8F-4CEB-B12F-43411006138A}"/>
              </a:ext>
            </a:extLst>
          </p:cNvPr>
          <p:cNvGraphicFramePr/>
          <p:nvPr>
            <p:extLst>
              <p:ext uri="{D42A27DB-BD31-4B8C-83A1-F6EECF244321}">
                <p14:modId xmlns:p14="http://schemas.microsoft.com/office/powerpoint/2010/main" val="729539596"/>
              </p:ext>
            </p:extLst>
          </p:nvPr>
        </p:nvGraphicFramePr>
        <p:xfrm>
          <a:off x="4556548" y="3221286"/>
          <a:ext cx="4566579" cy="3044386"/>
        </p:xfrm>
        <a:graphic>
          <a:graphicData uri="http://schemas.openxmlformats.org/drawingml/2006/chart">
            <c:chart xmlns:c="http://schemas.openxmlformats.org/drawingml/2006/chart" xmlns:r="http://schemas.openxmlformats.org/officeDocument/2006/relationships" r:id="rId4"/>
          </a:graphicData>
        </a:graphic>
      </p:graphicFrame>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22</a:t>
            </a:fld>
            <a:endParaRPr lang="en-US"/>
          </a:p>
        </p:txBody>
      </p:sp>
    </p:spTree>
    <p:extLst>
      <p:ext uri="{BB962C8B-B14F-4D97-AF65-F5344CB8AC3E}">
        <p14:creationId xmlns:p14="http://schemas.microsoft.com/office/powerpoint/2010/main" val="3988390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89170"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line is bigger?</a:t>
            </a:r>
          </a:p>
        </p:txBody>
      </p:sp>
      <p:sp>
        <p:nvSpPr>
          <p:cNvPr id="25" name="object 3">
            <a:extLst>
              <a:ext uri="{FF2B5EF4-FFF2-40B4-BE49-F238E27FC236}">
                <a16:creationId xmlns:a16="http://schemas.microsoft.com/office/drawing/2014/main" id="{20346ADD-C29D-4889-9F8E-05CE783B57EF}"/>
              </a:ext>
            </a:extLst>
          </p:cNvPr>
          <p:cNvSpPr/>
          <p:nvPr/>
        </p:nvSpPr>
        <p:spPr>
          <a:xfrm>
            <a:off x="2200655" y="5098240"/>
            <a:ext cx="4447540" cy="210820"/>
          </a:xfrm>
          <a:custGeom>
            <a:avLst/>
            <a:gdLst/>
            <a:ahLst/>
            <a:cxnLst/>
            <a:rect l="l" t="t" r="r" b="b"/>
            <a:pathLst>
              <a:path w="4447540" h="210820">
                <a:moveTo>
                  <a:pt x="4447032" y="0"/>
                </a:moveTo>
                <a:lnTo>
                  <a:pt x="0" y="0"/>
                </a:lnTo>
                <a:lnTo>
                  <a:pt x="0" y="210312"/>
                </a:lnTo>
                <a:lnTo>
                  <a:pt x="4447032" y="210312"/>
                </a:lnTo>
                <a:lnTo>
                  <a:pt x="4447032" y="0"/>
                </a:lnTo>
                <a:close/>
              </a:path>
            </a:pathLst>
          </a:custGeom>
          <a:solidFill>
            <a:srgbClr val="0033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6" name="object 4">
            <a:extLst>
              <a:ext uri="{FF2B5EF4-FFF2-40B4-BE49-F238E27FC236}">
                <a16:creationId xmlns:a16="http://schemas.microsoft.com/office/drawing/2014/main" id="{6D8149AE-05F4-474B-A3FC-94A0A445DEF7}"/>
              </a:ext>
            </a:extLst>
          </p:cNvPr>
          <p:cNvSpPr/>
          <p:nvPr/>
        </p:nvSpPr>
        <p:spPr>
          <a:xfrm>
            <a:off x="2200655" y="3836367"/>
            <a:ext cx="4733925" cy="210820"/>
          </a:xfrm>
          <a:custGeom>
            <a:avLst/>
            <a:gdLst/>
            <a:ahLst/>
            <a:cxnLst/>
            <a:rect l="l" t="t" r="r" b="b"/>
            <a:pathLst>
              <a:path w="4733925" h="210820">
                <a:moveTo>
                  <a:pt x="4733544" y="0"/>
                </a:moveTo>
                <a:lnTo>
                  <a:pt x="0" y="0"/>
                </a:lnTo>
                <a:lnTo>
                  <a:pt x="0" y="210312"/>
                </a:lnTo>
                <a:lnTo>
                  <a:pt x="4733544" y="210312"/>
                </a:lnTo>
                <a:lnTo>
                  <a:pt x="4733544" y="0"/>
                </a:lnTo>
                <a:close/>
              </a:path>
            </a:pathLst>
          </a:custGeom>
          <a:solidFill>
            <a:srgbClr val="0033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7" name="object 5">
            <a:extLst>
              <a:ext uri="{FF2B5EF4-FFF2-40B4-BE49-F238E27FC236}">
                <a16:creationId xmlns:a16="http://schemas.microsoft.com/office/drawing/2014/main" id="{32413100-3507-48E8-B0FE-1B87AAD596A8}"/>
              </a:ext>
            </a:extLst>
          </p:cNvPr>
          <p:cNvSpPr/>
          <p:nvPr/>
        </p:nvSpPr>
        <p:spPr>
          <a:xfrm>
            <a:off x="2200655" y="2576020"/>
            <a:ext cx="4447540" cy="210820"/>
          </a:xfrm>
          <a:custGeom>
            <a:avLst/>
            <a:gdLst/>
            <a:ahLst/>
            <a:cxnLst/>
            <a:rect l="l" t="t" r="r" b="b"/>
            <a:pathLst>
              <a:path w="4447540" h="210819">
                <a:moveTo>
                  <a:pt x="4447032" y="0"/>
                </a:moveTo>
                <a:lnTo>
                  <a:pt x="0" y="0"/>
                </a:lnTo>
                <a:lnTo>
                  <a:pt x="0" y="210312"/>
                </a:lnTo>
                <a:lnTo>
                  <a:pt x="4447032" y="210312"/>
                </a:lnTo>
                <a:lnTo>
                  <a:pt x="4447032" y="0"/>
                </a:lnTo>
                <a:close/>
              </a:path>
            </a:pathLst>
          </a:custGeom>
          <a:solidFill>
            <a:srgbClr val="0033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8" name="Slide Number Placeholder 1">
            <a:extLst>
              <a:ext uri="{FF2B5EF4-FFF2-40B4-BE49-F238E27FC236}">
                <a16:creationId xmlns:a16="http://schemas.microsoft.com/office/drawing/2014/main" id="{C3D66DE5-12CB-4BCC-A880-893FB793DF6B}"/>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23</a:t>
            </a:fld>
            <a:endParaRPr lang="en-US"/>
          </a:p>
        </p:txBody>
      </p:sp>
    </p:spTree>
    <p:extLst>
      <p:ext uri="{BB962C8B-B14F-4D97-AF65-F5344CB8AC3E}">
        <p14:creationId xmlns:p14="http://schemas.microsoft.com/office/powerpoint/2010/main" val="323826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89170"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line is bigger?</a:t>
            </a:r>
          </a:p>
        </p:txBody>
      </p:sp>
      <p:sp>
        <p:nvSpPr>
          <p:cNvPr id="25" name="object 3">
            <a:extLst>
              <a:ext uri="{FF2B5EF4-FFF2-40B4-BE49-F238E27FC236}">
                <a16:creationId xmlns:a16="http://schemas.microsoft.com/office/drawing/2014/main" id="{20346ADD-C29D-4889-9F8E-05CE783B57EF}"/>
              </a:ext>
            </a:extLst>
          </p:cNvPr>
          <p:cNvSpPr/>
          <p:nvPr/>
        </p:nvSpPr>
        <p:spPr>
          <a:xfrm>
            <a:off x="2200655" y="5098240"/>
            <a:ext cx="4447540" cy="210820"/>
          </a:xfrm>
          <a:custGeom>
            <a:avLst/>
            <a:gdLst/>
            <a:ahLst/>
            <a:cxnLst/>
            <a:rect l="l" t="t" r="r" b="b"/>
            <a:pathLst>
              <a:path w="4447540" h="210820">
                <a:moveTo>
                  <a:pt x="4447032" y="0"/>
                </a:moveTo>
                <a:lnTo>
                  <a:pt x="0" y="0"/>
                </a:lnTo>
                <a:lnTo>
                  <a:pt x="0" y="210312"/>
                </a:lnTo>
                <a:lnTo>
                  <a:pt x="4447032" y="210312"/>
                </a:lnTo>
                <a:lnTo>
                  <a:pt x="4447032" y="0"/>
                </a:lnTo>
                <a:close/>
              </a:path>
            </a:pathLst>
          </a:custGeom>
          <a:solidFill>
            <a:srgbClr val="0033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6" name="object 4">
            <a:extLst>
              <a:ext uri="{FF2B5EF4-FFF2-40B4-BE49-F238E27FC236}">
                <a16:creationId xmlns:a16="http://schemas.microsoft.com/office/drawing/2014/main" id="{6D8149AE-05F4-474B-A3FC-94A0A445DEF7}"/>
              </a:ext>
            </a:extLst>
          </p:cNvPr>
          <p:cNvSpPr/>
          <p:nvPr/>
        </p:nvSpPr>
        <p:spPr>
          <a:xfrm>
            <a:off x="2200655" y="3836367"/>
            <a:ext cx="4733925" cy="210820"/>
          </a:xfrm>
          <a:custGeom>
            <a:avLst/>
            <a:gdLst/>
            <a:ahLst/>
            <a:cxnLst/>
            <a:rect l="l" t="t" r="r" b="b"/>
            <a:pathLst>
              <a:path w="4733925" h="210820">
                <a:moveTo>
                  <a:pt x="4733544" y="0"/>
                </a:moveTo>
                <a:lnTo>
                  <a:pt x="0" y="0"/>
                </a:lnTo>
                <a:lnTo>
                  <a:pt x="0" y="210312"/>
                </a:lnTo>
                <a:lnTo>
                  <a:pt x="4733544" y="210312"/>
                </a:lnTo>
                <a:lnTo>
                  <a:pt x="4733544"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27" name="object 5">
            <a:extLst>
              <a:ext uri="{FF2B5EF4-FFF2-40B4-BE49-F238E27FC236}">
                <a16:creationId xmlns:a16="http://schemas.microsoft.com/office/drawing/2014/main" id="{32413100-3507-48E8-B0FE-1B87AAD596A8}"/>
              </a:ext>
            </a:extLst>
          </p:cNvPr>
          <p:cNvSpPr/>
          <p:nvPr/>
        </p:nvSpPr>
        <p:spPr>
          <a:xfrm>
            <a:off x="2200655" y="2576020"/>
            <a:ext cx="4447540" cy="210820"/>
          </a:xfrm>
          <a:custGeom>
            <a:avLst/>
            <a:gdLst/>
            <a:ahLst/>
            <a:cxnLst/>
            <a:rect l="l" t="t" r="r" b="b"/>
            <a:pathLst>
              <a:path w="4447540" h="210819">
                <a:moveTo>
                  <a:pt x="4447032" y="0"/>
                </a:moveTo>
                <a:lnTo>
                  <a:pt x="0" y="0"/>
                </a:lnTo>
                <a:lnTo>
                  <a:pt x="0" y="210312"/>
                </a:lnTo>
                <a:lnTo>
                  <a:pt x="4447032" y="210312"/>
                </a:lnTo>
                <a:lnTo>
                  <a:pt x="4447032" y="0"/>
                </a:lnTo>
                <a:close/>
              </a:path>
            </a:pathLst>
          </a:custGeom>
          <a:solidFill>
            <a:srgbClr val="003399"/>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 name="Slide Number Placeholder 1">
            <a:extLst>
              <a:ext uri="{FF2B5EF4-FFF2-40B4-BE49-F238E27FC236}">
                <a16:creationId xmlns:a16="http://schemas.microsoft.com/office/drawing/2014/main" id="{8A063838-9E70-4271-9271-0479FD9678DF}"/>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24</a:t>
            </a:fld>
            <a:endParaRPr lang="en-US"/>
          </a:p>
        </p:txBody>
      </p:sp>
    </p:spTree>
    <p:extLst>
      <p:ext uri="{BB962C8B-B14F-4D97-AF65-F5344CB8AC3E}">
        <p14:creationId xmlns:p14="http://schemas.microsoft.com/office/powerpoint/2010/main" val="2093443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89170"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line is bigger?</a:t>
            </a:r>
          </a:p>
        </p:txBody>
      </p:sp>
      <p:sp>
        <p:nvSpPr>
          <p:cNvPr id="8" name="object 3">
            <a:extLst>
              <a:ext uri="{FF2B5EF4-FFF2-40B4-BE49-F238E27FC236}">
                <a16:creationId xmlns:a16="http://schemas.microsoft.com/office/drawing/2014/main" id="{B6CBBE64-611B-46E1-8288-2739748312D8}"/>
              </a:ext>
            </a:extLst>
          </p:cNvPr>
          <p:cNvSpPr/>
          <p:nvPr/>
        </p:nvSpPr>
        <p:spPr>
          <a:xfrm>
            <a:off x="2784040" y="1849385"/>
            <a:ext cx="3575920" cy="1198085"/>
          </a:xfrm>
          <a:custGeom>
            <a:avLst/>
            <a:gdLst/>
            <a:ahLst/>
            <a:cxnLst/>
            <a:rect l="l" t="t" r="r" b="b"/>
            <a:pathLst>
              <a:path w="3963034" h="1327785">
                <a:moveTo>
                  <a:pt x="2762832" y="159888"/>
                </a:moveTo>
                <a:lnTo>
                  <a:pt x="1902026" y="159888"/>
                </a:lnTo>
                <a:lnTo>
                  <a:pt x="1947186" y="159963"/>
                </a:lnTo>
                <a:lnTo>
                  <a:pt x="1992275" y="160999"/>
                </a:lnTo>
                <a:lnTo>
                  <a:pt x="2037275" y="162989"/>
                </a:lnTo>
                <a:lnTo>
                  <a:pt x="2082174" y="165930"/>
                </a:lnTo>
                <a:lnTo>
                  <a:pt x="2126954" y="169816"/>
                </a:lnTo>
                <a:lnTo>
                  <a:pt x="2171601" y="174643"/>
                </a:lnTo>
                <a:lnTo>
                  <a:pt x="2216100" y="180404"/>
                </a:lnTo>
                <a:lnTo>
                  <a:pt x="2260436" y="187096"/>
                </a:lnTo>
                <a:lnTo>
                  <a:pt x="2304594" y="194713"/>
                </a:lnTo>
                <a:lnTo>
                  <a:pt x="2348558" y="203251"/>
                </a:lnTo>
                <a:lnTo>
                  <a:pt x="2392313" y="212704"/>
                </a:lnTo>
                <a:lnTo>
                  <a:pt x="2435845" y="223068"/>
                </a:lnTo>
                <a:lnTo>
                  <a:pt x="2479139" y="234337"/>
                </a:lnTo>
                <a:lnTo>
                  <a:pt x="2522178" y="246507"/>
                </a:lnTo>
                <a:lnTo>
                  <a:pt x="2564948" y="259572"/>
                </a:lnTo>
                <a:lnTo>
                  <a:pt x="2607434" y="273528"/>
                </a:lnTo>
                <a:lnTo>
                  <a:pt x="2649621" y="288370"/>
                </a:lnTo>
                <a:lnTo>
                  <a:pt x="2691493" y="304092"/>
                </a:lnTo>
                <a:lnTo>
                  <a:pt x="2733036" y="320690"/>
                </a:lnTo>
                <a:lnTo>
                  <a:pt x="2774235" y="338158"/>
                </a:lnTo>
                <a:lnTo>
                  <a:pt x="2815073" y="356493"/>
                </a:lnTo>
                <a:lnTo>
                  <a:pt x="2855537" y="375688"/>
                </a:lnTo>
                <a:lnTo>
                  <a:pt x="2895611" y="395739"/>
                </a:lnTo>
                <a:lnTo>
                  <a:pt x="2935279" y="416641"/>
                </a:lnTo>
                <a:lnTo>
                  <a:pt x="2974528" y="438388"/>
                </a:lnTo>
                <a:lnTo>
                  <a:pt x="3013341" y="460977"/>
                </a:lnTo>
                <a:lnTo>
                  <a:pt x="3051704" y="484402"/>
                </a:lnTo>
                <a:lnTo>
                  <a:pt x="3089601" y="508657"/>
                </a:lnTo>
                <a:lnTo>
                  <a:pt x="3127018" y="533739"/>
                </a:lnTo>
                <a:lnTo>
                  <a:pt x="3163938" y="559642"/>
                </a:lnTo>
                <a:lnTo>
                  <a:pt x="3200348" y="586361"/>
                </a:lnTo>
                <a:lnTo>
                  <a:pt x="3236232" y="613890"/>
                </a:lnTo>
                <a:lnTo>
                  <a:pt x="3271574" y="642227"/>
                </a:lnTo>
                <a:lnTo>
                  <a:pt x="3306361" y="671364"/>
                </a:lnTo>
                <a:lnTo>
                  <a:pt x="3340576" y="701297"/>
                </a:lnTo>
                <a:lnTo>
                  <a:pt x="3374204" y="732022"/>
                </a:lnTo>
                <a:lnTo>
                  <a:pt x="3407231" y="763533"/>
                </a:lnTo>
                <a:lnTo>
                  <a:pt x="3439641" y="795825"/>
                </a:lnTo>
                <a:lnTo>
                  <a:pt x="3471420" y="828894"/>
                </a:lnTo>
                <a:lnTo>
                  <a:pt x="3502551" y="862734"/>
                </a:lnTo>
                <a:lnTo>
                  <a:pt x="3533020" y="897341"/>
                </a:lnTo>
                <a:lnTo>
                  <a:pt x="3562812" y="932709"/>
                </a:lnTo>
                <a:lnTo>
                  <a:pt x="3591912" y="968833"/>
                </a:lnTo>
                <a:lnTo>
                  <a:pt x="3620304" y="1005709"/>
                </a:lnTo>
                <a:lnTo>
                  <a:pt x="3647974" y="1043332"/>
                </a:lnTo>
                <a:lnTo>
                  <a:pt x="3674906" y="1081696"/>
                </a:lnTo>
                <a:lnTo>
                  <a:pt x="3701085" y="1120796"/>
                </a:lnTo>
                <a:lnTo>
                  <a:pt x="3726496" y="1160629"/>
                </a:lnTo>
                <a:lnTo>
                  <a:pt x="3751124" y="1201188"/>
                </a:lnTo>
                <a:lnTo>
                  <a:pt x="3774954" y="1242468"/>
                </a:lnTo>
                <a:lnTo>
                  <a:pt x="3797971" y="1284466"/>
                </a:lnTo>
                <a:lnTo>
                  <a:pt x="3820160" y="1327175"/>
                </a:lnTo>
                <a:lnTo>
                  <a:pt x="3962907" y="1255039"/>
                </a:lnTo>
                <a:lnTo>
                  <a:pt x="3939466" y="1209897"/>
                </a:lnTo>
                <a:lnTo>
                  <a:pt x="3915058" y="1165348"/>
                </a:lnTo>
                <a:lnTo>
                  <a:pt x="3889698" y="1121406"/>
                </a:lnTo>
                <a:lnTo>
                  <a:pt x="3863398" y="1078086"/>
                </a:lnTo>
                <a:lnTo>
                  <a:pt x="3836170" y="1035400"/>
                </a:lnTo>
                <a:lnTo>
                  <a:pt x="3808027" y="993363"/>
                </a:lnTo>
                <a:lnTo>
                  <a:pt x="3778981" y="951989"/>
                </a:lnTo>
                <a:lnTo>
                  <a:pt x="3749044" y="911292"/>
                </a:lnTo>
                <a:lnTo>
                  <a:pt x="3718230" y="871286"/>
                </a:lnTo>
                <a:lnTo>
                  <a:pt x="3686549" y="831983"/>
                </a:lnTo>
                <a:lnTo>
                  <a:pt x="3654016" y="793399"/>
                </a:lnTo>
                <a:lnTo>
                  <a:pt x="3620643" y="755548"/>
                </a:lnTo>
                <a:lnTo>
                  <a:pt x="3586441" y="718442"/>
                </a:lnTo>
                <a:lnTo>
                  <a:pt x="3551423" y="682097"/>
                </a:lnTo>
                <a:lnTo>
                  <a:pt x="3515602" y="646525"/>
                </a:lnTo>
                <a:lnTo>
                  <a:pt x="3478990" y="611742"/>
                </a:lnTo>
                <a:lnTo>
                  <a:pt x="3441601" y="577759"/>
                </a:lnTo>
                <a:lnTo>
                  <a:pt x="3403445" y="544593"/>
                </a:lnTo>
                <a:lnTo>
                  <a:pt x="3364536" y="512256"/>
                </a:lnTo>
                <a:lnTo>
                  <a:pt x="3324885" y="480762"/>
                </a:lnTo>
                <a:lnTo>
                  <a:pt x="3284507" y="450126"/>
                </a:lnTo>
                <a:lnTo>
                  <a:pt x="3243412" y="420360"/>
                </a:lnTo>
                <a:lnTo>
                  <a:pt x="3201614" y="391480"/>
                </a:lnTo>
                <a:lnTo>
                  <a:pt x="3159125" y="363499"/>
                </a:lnTo>
                <a:lnTo>
                  <a:pt x="3118113" y="337722"/>
                </a:lnTo>
                <a:lnTo>
                  <a:pt x="3076767" y="312919"/>
                </a:lnTo>
                <a:lnTo>
                  <a:pt x="3035101" y="289086"/>
                </a:lnTo>
                <a:lnTo>
                  <a:pt x="2993128" y="266221"/>
                </a:lnTo>
                <a:lnTo>
                  <a:pt x="2950863" y="244321"/>
                </a:lnTo>
                <a:lnTo>
                  <a:pt x="2908318" y="223382"/>
                </a:lnTo>
                <a:lnTo>
                  <a:pt x="2865134" y="203237"/>
                </a:lnTo>
                <a:lnTo>
                  <a:pt x="2822446" y="184378"/>
                </a:lnTo>
                <a:lnTo>
                  <a:pt x="2779146" y="166306"/>
                </a:lnTo>
                <a:lnTo>
                  <a:pt x="2762832" y="159888"/>
                </a:lnTo>
                <a:close/>
              </a:path>
              <a:path w="3963034" h="1327785">
                <a:moveTo>
                  <a:pt x="1929452" y="0"/>
                </a:moveTo>
                <a:lnTo>
                  <a:pt x="1884270" y="357"/>
                </a:lnTo>
                <a:lnTo>
                  <a:pt x="1839138" y="1604"/>
                </a:lnTo>
                <a:lnTo>
                  <a:pt x="1794069" y="3739"/>
                </a:lnTo>
                <a:lnTo>
                  <a:pt x="1749077" y="6757"/>
                </a:lnTo>
                <a:lnTo>
                  <a:pt x="1704176" y="10657"/>
                </a:lnTo>
                <a:lnTo>
                  <a:pt x="1659380" y="15436"/>
                </a:lnTo>
                <a:lnTo>
                  <a:pt x="1614703" y="21089"/>
                </a:lnTo>
                <a:lnTo>
                  <a:pt x="1570157" y="27615"/>
                </a:lnTo>
                <a:lnTo>
                  <a:pt x="1525757" y="35010"/>
                </a:lnTo>
                <a:lnTo>
                  <a:pt x="1481516" y="43272"/>
                </a:lnTo>
                <a:lnTo>
                  <a:pt x="1437449" y="52396"/>
                </a:lnTo>
                <a:lnTo>
                  <a:pt x="1393569" y="62382"/>
                </a:lnTo>
                <a:lnTo>
                  <a:pt x="1349889" y="73224"/>
                </a:lnTo>
                <a:lnTo>
                  <a:pt x="1306423" y="84921"/>
                </a:lnTo>
                <a:lnTo>
                  <a:pt x="1263185" y="97470"/>
                </a:lnTo>
                <a:lnTo>
                  <a:pt x="1220189" y="110867"/>
                </a:lnTo>
                <a:lnTo>
                  <a:pt x="1177449" y="125109"/>
                </a:lnTo>
                <a:lnTo>
                  <a:pt x="1134977" y="140194"/>
                </a:lnTo>
                <a:lnTo>
                  <a:pt x="1092789" y="156119"/>
                </a:lnTo>
                <a:lnTo>
                  <a:pt x="1050897" y="172880"/>
                </a:lnTo>
                <a:lnTo>
                  <a:pt x="1009315" y="190474"/>
                </a:lnTo>
                <a:lnTo>
                  <a:pt x="968057" y="208900"/>
                </a:lnTo>
                <a:lnTo>
                  <a:pt x="927137" y="228152"/>
                </a:lnTo>
                <a:lnTo>
                  <a:pt x="886568" y="248230"/>
                </a:lnTo>
                <a:lnTo>
                  <a:pt x="846364" y="269129"/>
                </a:lnTo>
                <a:lnTo>
                  <a:pt x="806539" y="290847"/>
                </a:lnTo>
                <a:lnTo>
                  <a:pt x="767106" y="313380"/>
                </a:lnTo>
                <a:lnTo>
                  <a:pt x="728079" y="336727"/>
                </a:lnTo>
                <a:lnTo>
                  <a:pt x="689473" y="360883"/>
                </a:lnTo>
                <a:lnTo>
                  <a:pt x="651300" y="385845"/>
                </a:lnTo>
                <a:lnTo>
                  <a:pt x="613574" y="411612"/>
                </a:lnTo>
                <a:lnTo>
                  <a:pt x="576309" y="438179"/>
                </a:lnTo>
                <a:lnTo>
                  <a:pt x="539519" y="465544"/>
                </a:lnTo>
                <a:lnTo>
                  <a:pt x="503218" y="493704"/>
                </a:lnTo>
                <a:lnTo>
                  <a:pt x="467418" y="522656"/>
                </a:lnTo>
                <a:lnTo>
                  <a:pt x="432134" y="552397"/>
                </a:lnTo>
                <a:lnTo>
                  <a:pt x="397380" y="582924"/>
                </a:lnTo>
                <a:lnTo>
                  <a:pt x="363169" y="614233"/>
                </a:lnTo>
                <a:lnTo>
                  <a:pt x="329515" y="646323"/>
                </a:lnTo>
                <a:lnTo>
                  <a:pt x="296432" y="679190"/>
                </a:lnTo>
                <a:lnTo>
                  <a:pt x="263933" y="712830"/>
                </a:lnTo>
                <a:lnTo>
                  <a:pt x="232032" y="747242"/>
                </a:lnTo>
                <a:lnTo>
                  <a:pt x="200743" y="782421"/>
                </a:lnTo>
                <a:lnTo>
                  <a:pt x="170079" y="818366"/>
                </a:lnTo>
                <a:lnTo>
                  <a:pt x="140055" y="855073"/>
                </a:lnTo>
                <a:lnTo>
                  <a:pt x="110683" y="892539"/>
                </a:lnTo>
                <a:lnTo>
                  <a:pt x="81978" y="930761"/>
                </a:lnTo>
                <a:lnTo>
                  <a:pt x="53953" y="969736"/>
                </a:lnTo>
                <a:lnTo>
                  <a:pt x="26588" y="1009514"/>
                </a:lnTo>
                <a:lnTo>
                  <a:pt x="0" y="1049934"/>
                </a:lnTo>
                <a:lnTo>
                  <a:pt x="134493" y="1136421"/>
                </a:lnTo>
                <a:lnTo>
                  <a:pt x="162929" y="1093348"/>
                </a:lnTo>
                <a:lnTo>
                  <a:pt x="192357" y="1051040"/>
                </a:lnTo>
                <a:lnTo>
                  <a:pt x="222802" y="1009461"/>
                </a:lnTo>
                <a:lnTo>
                  <a:pt x="254125" y="968784"/>
                </a:lnTo>
                <a:lnTo>
                  <a:pt x="286431" y="928865"/>
                </a:lnTo>
                <a:lnTo>
                  <a:pt x="319663" y="889772"/>
                </a:lnTo>
                <a:lnTo>
                  <a:pt x="353804" y="851520"/>
                </a:lnTo>
                <a:lnTo>
                  <a:pt x="388837" y="814124"/>
                </a:lnTo>
                <a:lnTo>
                  <a:pt x="424746" y="777600"/>
                </a:lnTo>
                <a:lnTo>
                  <a:pt x="461515" y="741961"/>
                </a:lnTo>
                <a:lnTo>
                  <a:pt x="499125" y="707224"/>
                </a:lnTo>
                <a:lnTo>
                  <a:pt x="537562" y="673404"/>
                </a:lnTo>
                <a:lnTo>
                  <a:pt x="576807" y="640514"/>
                </a:lnTo>
                <a:lnTo>
                  <a:pt x="616845" y="608571"/>
                </a:lnTo>
                <a:lnTo>
                  <a:pt x="657659" y="577590"/>
                </a:lnTo>
                <a:lnTo>
                  <a:pt x="699232" y="547584"/>
                </a:lnTo>
                <a:lnTo>
                  <a:pt x="741547" y="518571"/>
                </a:lnTo>
                <a:lnTo>
                  <a:pt x="784588" y="490563"/>
                </a:lnTo>
                <a:lnTo>
                  <a:pt x="828338" y="463577"/>
                </a:lnTo>
                <a:lnTo>
                  <a:pt x="872780" y="437628"/>
                </a:lnTo>
                <a:lnTo>
                  <a:pt x="917898" y="412730"/>
                </a:lnTo>
                <a:lnTo>
                  <a:pt x="963676" y="388899"/>
                </a:lnTo>
                <a:lnTo>
                  <a:pt x="1006866" y="367664"/>
                </a:lnTo>
                <a:lnTo>
                  <a:pt x="1050302" y="347493"/>
                </a:lnTo>
                <a:lnTo>
                  <a:pt x="1093968" y="328381"/>
                </a:lnTo>
                <a:lnTo>
                  <a:pt x="1137849" y="310325"/>
                </a:lnTo>
                <a:lnTo>
                  <a:pt x="1181929" y="293317"/>
                </a:lnTo>
                <a:lnTo>
                  <a:pt x="1226194" y="277355"/>
                </a:lnTo>
                <a:lnTo>
                  <a:pt x="1270628" y="262432"/>
                </a:lnTo>
                <a:lnTo>
                  <a:pt x="1315216" y="248543"/>
                </a:lnTo>
                <a:lnTo>
                  <a:pt x="1359944" y="235685"/>
                </a:lnTo>
                <a:lnTo>
                  <a:pt x="1404795" y="223851"/>
                </a:lnTo>
                <a:lnTo>
                  <a:pt x="1449756" y="213036"/>
                </a:lnTo>
                <a:lnTo>
                  <a:pt x="1494810" y="203237"/>
                </a:lnTo>
                <a:lnTo>
                  <a:pt x="1539943" y="194447"/>
                </a:lnTo>
                <a:lnTo>
                  <a:pt x="1585140" y="186663"/>
                </a:lnTo>
                <a:lnTo>
                  <a:pt x="1630385" y="179878"/>
                </a:lnTo>
                <a:lnTo>
                  <a:pt x="1675663" y="174088"/>
                </a:lnTo>
                <a:lnTo>
                  <a:pt x="1720960" y="169288"/>
                </a:lnTo>
                <a:lnTo>
                  <a:pt x="1766259" y="165473"/>
                </a:lnTo>
                <a:lnTo>
                  <a:pt x="1811547" y="162638"/>
                </a:lnTo>
                <a:lnTo>
                  <a:pt x="1856807" y="160778"/>
                </a:lnTo>
                <a:lnTo>
                  <a:pt x="1902026" y="159888"/>
                </a:lnTo>
                <a:lnTo>
                  <a:pt x="2762832" y="159888"/>
                </a:lnTo>
                <a:lnTo>
                  <a:pt x="2735622" y="149184"/>
                </a:lnTo>
                <a:lnTo>
                  <a:pt x="2691887" y="133009"/>
                </a:lnTo>
                <a:lnTo>
                  <a:pt x="2647955" y="117778"/>
                </a:lnTo>
                <a:lnTo>
                  <a:pt x="2603841" y="103487"/>
                </a:lnTo>
                <a:lnTo>
                  <a:pt x="2559556" y="90134"/>
                </a:lnTo>
                <a:lnTo>
                  <a:pt x="2515116" y="77716"/>
                </a:lnTo>
                <a:lnTo>
                  <a:pt x="2470534" y="66230"/>
                </a:lnTo>
                <a:lnTo>
                  <a:pt x="2425823" y="55673"/>
                </a:lnTo>
                <a:lnTo>
                  <a:pt x="2380997" y="46042"/>
                </a:lnTo>
                <a:lnTo>
                  <a:pt x="2336071" y="37334"/>
                </a:lnTo>
                <a:lnTo>
                  <a:pt x="2291058" y="29545"/>
                </a:lnTo>
                <a:lnTo>
                  <a:pt x="2245970" y="22674"/>
                </a:lnTo>
                <a:lnTo>
                  <a:pt x="2200823" y="16717"/>
                </a:lnTo>
                <a:lnTo>
                  <a:pt x="2155630" y="11670"/>
                </a:lnTo>
                <a:lnTo>
                  <a:pt x="2110405" y="7532"/>
                </a:lnTo>
                <a:lnTo>
                  <a:pt x="2065160" y="4299"/>
                </a:lnTo>
                <a:lnTo>
                  <a:pt x="2019911" y="1968"/>
                </a:lnTo>
                <a:lnTo>
                  <a:pt x="1974670" y="535"/>
                </a:lnTo>
                <a:lnTo>
                  <a:pt x="1929452" y="0"/>
                </a:lnTo>
                <a:close/>
              </a:path>
            </a:pathLst>
          </a:custGeom>
          <a:solidFill>
            <a:srgbClr val="003399"/>
          </a:solidFill>
        </p:spPr>
        <p:txBody>
          <a:bodyPr wrap="square" lIns="0" tIns="0" rIns="0" bIns="0" rtlCol="0"/>
          <a:lstStyle/>
          <a:p>
            <a:endParaRPr/>
          </a:p>
        </p:txBody>
      </p:sp>
      <p:sp>
        <p:nvSpPr>
          <p:cNvPr id="9" name="object 4">
            <a:extLst>
              <a:ext uri="{FF2B5EF4-FFF2-40B4-BE49-F238E27FC236}">
                <a16:creationId xmlns:a16="http://schemas.microsoft.com/office/drawing/2014/main" id="{A52BA942-A814-445B-AF18-F285B7AAFC2F}"/>
              </a:ext>
            </a:extLst>
          </p:cNvPr>
          <p:cNvSpPr/>
          <p:nvPr/>
        </p:nvSpPr>
        <p:spPr>
          <a:xfrm>
            <a:off x="2784040" y="1849385"/>
            <a:ext cx="3575920" cy="1198085"/>
          </a:xfrm>
          <a:custGeom>
            <a:avLst/>
            <a:gdLst/>
            <a:ahLst/>
            <a:cxnLst/>
            <a:rect l="l" t="t" r="r" b="b"/>
            <a:pathLst>
              <a:path w="3963034" h="1327785">
                <a:moveTo>
                  <a:pt x="0" y="1049934"/>
                </a:moveTo>
                <a:lnTo>
                  <a:pt x="26623" y="1009461"/>
                </a:lnTo>
                <a:lnTo>
                  <a:pt x="53953" y="969736"/>
                </a:lnTo>
                <a:lnTo>
                  <a:pt x="81978" y="930761"/>
                </a:lnTo>
                <a:lnTo>
                  <a:pt x="110683" y="892539"/>
                </a:lnTo>
                <a:lnTo>
                  <a:pt x="140055" y="855073"/>
                </a:lnTo>
                <a:lnTo>
                  <a:pt x="170079" y="818366"/>
                </a:lnTo>
                <a:lnTo>
                  <a:pt x="200743" y="782421"/>
                </a:lnTo>
                <a:lnTo>
                  <a:pt x="232032" y="747242"/>
                </a:lnTo>
                <a:lnTo>
                  <a:pt x="263933" y="712830"/>
                </a:lnTo>
                <a:lnTo>
                  <a:pt x="296432" y="679190"/>
                </a:lnTo>
                <a:lnTo>
                  <a:pt x="329515" y="646323"/>
                </a:lnTo>
                <a:lnTo>
                  <a:pt x="363169" y="614233"/>
                </a:lnTo>
                <a:lnTo>
                  <a:pt x="397380" y="582924"/>
                </a:lnTo>
                <a:lnTo>
                  <a:pt x="432134" y="552397"/>
                </a:lnTo>
                <a:lnTo>
                  <a:pt x="467418" y="522656"/>
                </a:lnTo>
                <a:lnTo>
                  <a:pt x="503218" y="493704"/>
                </a:lnTo>
                <a:lnTo>
                  <a:pt x="539519" y="465544"/>
                </a:lnTo>
                <a:lnTo>
                  <a:pt x="576309" y="438179"/>
                </a:lnTo>
                <a:lnTo>
                  <a:pt x="613574" y="411612"/>
                </a:lnTo>
                <a:lnTo>
                  <a:pt x="651300" y="385845"/>
                </a:lnTo>
                <a:lnTo>
                  <a:pt x="689473" y="360883"/>
                </a:lnTo>
                <a:lnTo>
                  <a:pt x="728079" y="336727"/>
                </a:lnTo>
                <a:lnTo>
                  <a:pt x="767106" y="313380"/>
                </a:lnTo>
                <a:lnTo>
                  <a:pt x="806539" y="290847"/>
                </a:lnTo>
                <a:lnTo>
                  <a:pt x="846364" y="269129"/>
                </a:lnTo>
                <a:lnTo>
                  <a:pt x="886568" y="248230"/>
                </a:lnTo>
                <a:lnTo>
                  <a:pt x="927137" y="228152"/>
                </a:lnTo>
                <a:lnTo>
                  <a:pt x="968057" y="208900"/>
                </a:lnTo>
                <a:lnTo>
                  <a:pt x="1009315" y="190474"/>
                </a:lnTo>
                <a:lnTo>
                  <a:pt x="1050897" y="172880"/>
                </a:lnTo>
                <a:lnTo>
                  <a:pt x="1092789" y="156119"/>
                </a:lnTo>
                <a:lnTo>
                  <a:pt x="1134977" y="140194"/>
                </a:lnTo>
                <a:lnTo>
                  <a:pt x="1177449" y="125109"/>
                </a:lnTo>
                <a:lnTo>
                  <a:pt x="1220189" y="110867"/>
                </a:lnTo>
                <a:lnTo>
                  <a:pt x="1263185" y="97470"/>
                </a:lnTo>
                <a:lnTo>
                  <a:pt x="1306423" y="84921"/>
                </a:lnTo>
                <a:lnTo>
                  <a:pt x="1349889" y="73224"/>
                </a:lnTo>
                <a:lnTo>
                  <a:pt x="1393569" y="62382"/>
                </a:lnTo>
                <a:lnTo>
                  <a:pt x="1437449" y="52396"/>
                </a:lnTo>
                <a:lnTo>
                  <a:pt x="1481516" y="43272"/>
                </a:lnTo>
                <a:lnTo>
                  <a:pt x="1525757" y="35010"/>
                </a:lnTo>
                <a:lnTo>
                  <a:pt x="1570157" y="27615"/>
                </a:lnTo>
                <a:lnTo>
                  <a:pt x="1614703" y="21089"/>
                </a:lnTo>
                <a:lnTo>
                  <a:pt x="1659380" y="15436"/>
                </a:lnTo>
                <a:lnTo>
                  <a:pt x="1704176" y="10657"/>
                </a:lnTo>
                <a:lnTo>
                  <a:pt x="1749077" y="6757"/>
                </a:lnTo>
                <a:lnTo>
                  <a:pt x="1794069" y="3739"/>
                </a:lnTo>
                <a:lnTo>
                  <a:pt x="1839138" y="1604"/>
                </a:lnTo>
                <a:lnTo>
                  <a:pt x="1884270" y="357"/>
                </a:lnTo>
                <a:lnTo>
                  <a:pt x="1929452" y="0"/>
                </a:lnTo>
                <a:lnTo>
                  <a:pt x="1974670" y="535"/>
                </a:lnTo>
                <a:lnTo>
                  <a:pt x="2019911" y="1968"/>
                </a:lnTo>
                <a:lnTo>
                  <a:pt x="2065160" y="4299"/>
                </a:lnTo>
                <a:lnTo>
                  <a:pt x="2110405" y="7532"/>
                </a:lnTo>
                <a:lnTo>
                  <a:pt x="2155630" y="11670"/>
                </a:lnTo>
                <a:lnTo>
                  <a:pt x="2200823" y="16717"/>
                </a:lnTo>
                <a:lnTo>
                  <a:pt x="2245970" y="22674"/>
                </a:lnTo>
                <a:lnTo>
                  <a:pt x="2291058" y="29545"/>
                </a:lnTo>
                <a:lnTo>
                  <a:pt x="2336071" y="37334"/>
                </a:lnTo>
                <a:lnTo>
                  <a:pt x="2380997" y="46042"/>
                </a:lnTo>
                <a:lnTo>
                  <a:pt x="2425823" y="55673"/>
                </a:lnTo>
                <a:lnTo>
                  <a:pt x="2470534" y="66230"/>
                </a:lnTo>
                <a:lnTo>
                  <a:pt x="2515116" y="77716"/>
                </a:lnTo>
                <a:lnTo>
                  <a:pt x="2559556" y="90134"/>
                </a:lnTo>
                <a:lnTo>
                  <a:pt x="2603841" y="103487"/>
                </a:lnTo>
                <a:lnTo>
                  <a:pt x="2647955" y="117778"/>
                </a:lnTo>
                <a:lnTo>
                  <a:pt x="2691887" y="133009"/>
                </a:lnTo>
                <a:lnTo>
                  <a:pt x="2735622" y="149184"/>
                </a:lnTo>
                <a:lnTo>
                  <a:pt x="2779146" y="166306"/>
                </a:lnTo>
                <a:lnTo>
                  <a:pt x="2822446" y="184378"/>
                </a:lnTo>
                <a:lnTo>
                  <a:pt x="2865508" y="203402"/>
                </a:lnTo>
                <a:lnTo>
                  <a:pt x="2908318" y="223382"/>
                </a:lnTo>
                <a:lnTo>
                  <a:pt x="2950863" y="244321"/>
                </a:lnTo>
                <a:lnTo>
                  <a:pt x="2993128" y="266221"/>
                </a:lnTo>
                <a:lnTo>
                  <a:pt x="3035101" y="289086"/>
                </a:lnTo>
                <a:lnTo>
                  <a:pt x="3076767" y="312919"/>
                </a:lnTo>
                <a:lnTo>
                  <a:pt x="3118113" y="337722"/>
                </a:lnTo>
                <a:lnTo>
                  <a:pt x="3159125" y="363499"/>
                </a:lnTo>
                <a:lnTo>
                  <a:pt x="3201614" y="391480"/>
                </a:lnTo>
                <a:lnTo>
                  <a:pt x="3243412" y="420360"/>
                </a:lnTo>
                <a:lnTo>
                  <a:pt x="3284507" y="450126"/>
                </a:lnTo>
                <a:lnTo>
                  <a:pt x="3324885" y="480762"/>
                </a:lnTo>
                <a:lnTo>
                  <a:pt x="3364536" y="512256"/>
                </a:lnTo>
                <a:lnTo>
                  <a:pt x="3403445" y="544593"/>
                </a:lnTo>
                <a:lnTo>
                  <a:pt x="3441601" y="577759"/>
                </a:lnTo>
                <a:lnTo>
                  <a:pt x="3478990" y="611742"/>
                </a:lnTo>
                <a:lnTo>
                  <a:pt x="3515602" y="646525"/>
                </a:lnTo>
                <a:lnTo>
                  <a:pt x="3551423" y="682097"/>
                </a:lnTo>
                <a:lnTo>
                  <a:pt x="3586441" y="718442"/>
                </a:lnTo>
                <a:lnTo>
                  <a:pt x="3620643" y="755548"/>
                </a:lnTo>
                <a:lnTo>
                  <a:pt x="3654016" y="793399"/>
                </a:lnTo>
                <a:lnTo>
                  <a:pt x="3686549" y="831983"/>
                </a:lnTo>
                <a:lnTo>
                  <a:pt x="3718230" y="871286"/>
                </a:lnTo>
                <a:lnTo>
                  <a:pt x="3749044" y="911292"/>
                </a:lnTo>
                <a:lnTo>
                  <a:pt x="3778981" y="951989"/>
                </a:lnTo>
                <a:lnTo>
                  <a:pt x="3808027" y="993363"/>
                </a:lnTo>
                <a:lnTo>
                  <a:pt x="3836170" y="1035400"/>
                </a:lnTo>
                <a:lnTo>
                  <a:pt x="3863398" y="1078086"/>
                </a:lnTo>
                <a:lnTo>
                  <a:pt x="3889698" y="1121406"/>
                </a:lnTo>
                <a:lnTo>
                  <a:pt x="3915058" y="1165348"/>
                </a:lnTo>
                <a:lnTo>
                  <a:pt x="3939466" y="1209897"/>
                </a:lnTo>
                <a:lnTo>
                  <a:pt x="3962907" y="1255039"/>
                </a:lnTo>
                <a:lnTo>
                  <a:pt x="3820160" y="1327175"/>
                </a:lnTo>
                <a:lnTo>
                  <a:pt x="3797971" y="1284466"/>
                </a:lnTo>
                <a:lnTo>
                  <a:pt x="3774954" y="1242468"/>
                </a:lnTo>
                <a:lnTo>
                  <a:pt x="3751124" y="1201188"/>
                </a:lnTo>
                <a:lnTo>
                  <a:pt x="3726496" y="1160629"/>
                </a:lnTo>
                <a:lnTo>
                  <a:pt x="3701085" y="1120796"/>
                </a:lnTo>
                <a:lnTo>
                  <a:pt x="3674906" y="1081696"/>
                </a:lnTo>
                <a:lnTo>
                  <a:pt x="3647974" y="1043332"/>
                </a:lnTo>
                <a:lnTo>
                  <a:pt x="3620304" y="1005709"/>
                </a:lnTo>
                <a:lnTo>
                  <a:pt x="3591912" y="968833"/>
                </a:lnTo>
                <a:lnTo>
                  <a:pt x="3562812" y="932709"/>
                </a:lnTo>
                <a:lnTo>
                  <a:pt x="3533020" y="897341"/>
                </a:lnTo>
                <a:lnTo>
                  <a:pt x="3502551" y="862734"/>
                </a:lnTo>
                <a:lnTo>
                  <a:pt x="3471420" y="828894"/>
                </a:lnTo>
                <a:lnTo>
                  <a:pt x="3439641" y="795825"/>
                </a:lnTo>
                <a:lnTo>
                  <a:pt x="3407231" y="763533"/>
                </a:lnTo>
                <a:lnTo>
                  <a:pt x="3374204" y="732022"/>
                </a:lnTo>
                <a:lnTo>
                  <a:pt x="3340576" y="701297"/>
                </a:lnTo>
                <a:lnTo>
                  <a:pt x="3306361" y="671364"/>
                </a:lnTo>
                <a:lnTo>
                  <a:pt x="3271574" y="642227"/>
                </a:lnTo>
                <a:lnTo>
                  <a:pt x="3236232" y="613890"/>
                </a:lnTo>
                <a:lnTo>
                  <a:pt x="3200348" y="586361"/>
                </a:lnTo>
                <a:lnTo>
                  <a:pt x="3163938" y="559642"/>
                </a:lnTo>
                <a:lnTo>
                  <a:pt x="3127018" y="533739"/>
                </a:lnTo>
                <a:lnTo>
                  <a:pt x="3089601" y="508657"/>
                </a:lnTo>
                <a:lnTo>
                  <a:pt x="3051704" y="484402"/>
                </a:lnTo>
                <a:lnTo>
                  <a:pt x="3013341" y="460977"/>
                </a:lnTo>
                <a:lnTo>
                  <a:pt x="2974528" y="438388"/>
                </a:lnTo>
                <a:lnTo>
                  <a:pt x="2935279" y="416641"/>
                </a:lnTo>
                <a:lnTo>
                  <a:pt x="2895611" y="395739"/>
                </a:lnTo>
                <a:lnTo>
                  <a:pt x="2855537" y="375688"/>
                </a:lnTo>
                <a:lnTo>
                  <a:pt x="2815073" y="356493"/>
                </a:lnTo>
                <a:lnTo>
                  <a:pt x="2774235" y="338158"/>
                </a:lnTo>
                <a:lnTo>
                  <a:pt x="2733036" y="320690"/>
                </a:lnTo>
                <a:lnTo>
                  <a:pt x="2691493" y="304092"/>
                </a:lnTo>
                <a:lnTo>
                  <a:pt x="2649621" y="288370"/>
                </a:lnTo>
                <a:lnTo>
                  <a:pt x="2607434" y="273528"/>
                </a:lnTo>
                <a:lnTo>
                  <a:pt x="2564948" y="259572"/>
                </a:lnTo>
                <a:lnTo>
                  <a:pt x="2522178" y="246507"/>
                </a:lnTo>
                <a:lnTo>
                  <a:pt x="2479139" y="234337"/>
                </a:lnTo>
                <a:lnTo>
                  <a:pt x="2435845" y="223068"/>
                </a:lnTo>
                <a:lnTo>
                  <a:pt x="2392313" y="212704"/>
                </a:lnTo>
                <a:lnTo>
                  <a:pt x="2348558" y="203251"/>
                </a:lnTo>
                <a:lnTo>
                  <a:pt x="2304594" y="194713"/>
                </a:lnTo>
                <a:lnTo>
                  <a:pt x="2260436" y="187096"/>
                </a:lnTo>
                <a:lnTo>
                  <a:pt x="2216100" y="180404"/>
                </a:lnTo>
                <a:lnTo>
                  <a:pt x="2171601" y="174643"/>
                </a:lnTo>
                <a:lnTo>
                  <a:pt x="2126954" y="169816"/>
                </a:lnTo>
                <a:lnTo>
                  <a:pt x="2082174" y="165930"/>
                </a:lnTo>
                <a:lnTo>
                  <a:pt x="2037275" y="162989"/>
                </a:lnTo>
                <a:lnTo>
                  <a:pt x="1992275" y="160999"/>
                </a:lnTo>
                <a:lnTo>
                  <a:pt x="1947186" y="159963"/>
                </a:lnTo>
                <a:lnTo>
                  <a:pt x="1902026" y="159888"/>
                </a:lnTo>
                <a:lnTo>
                  <a:pt x="1856807" y="160778"/>
                </a:lnTo>
                <a:lnTo>
                  <a:pt x="1811547" y="162638"/>
                </a:lnTo>
                <a:lnTo>
                  <a:pt x="1766259" y="165473"/>
                </a:lnTo>
                <a:lnTo>
                  <a:pt x="1720960" y="169288"/>
                </a:lnTo>
                <a:lnTo>
                  <a:pt x="1675663" y="174088"/>
                </a:lnTo>
                <a:lnTo>
                  <a:pt x="1630385" y="179878"/>
                </a:lnTo>
                <a:lnTo>
                  <a:pt x="1585140" y="186663"/>
                </a:lnTo>
                <a:lnTo>
                  <a:pt x="1539943" y="194447"/>
                </a:lnTo>
                <a:lnTo>
                  <a:pt x="1494810" y="203237"/>
                </a:lnTo>
                <a:lnTo>
                  <a:pt x="1449756" y="213036"/>
                </a:lnTo>
                <a:lnTo>
                  <a:pt x="1404795" y="223851"/>
                </a:lnTo>
                <a:lnTo>
                  <a:pt x="1359944" y="235685"/>
                </a:lnTo>
                <a:lnTo>
                  <a:pt x="1315216" y="248543"/>
                </a:lnTo>
                <a:lnTo>
                  <a:pt x="1270628" y="262432"/>
                </a:lnTo>
                <a:lnTo>
                  <a:pt x="1226194" y="277355"/>
                </a:lnTo>
                <a:lnTo>
                  <a:pt x="1181929" y="293317"/>
                </a:lnTo>
                <a:lnTo>
                  <a:pt x="1137849" y="310325"/>
                </a:lnTo>
                <a:lnTo>
                  <a:pt x="1093968" y="328381"/>
                </a:lnTo>
                <a:lnTo>
                  <a:pt x="1050302" y="347493"/>
                </a:lnTo>
                <a:lnTo>
                  <a:pt x="1006866" y="367664"/>
                </a:lnTo>
                <a:lnTo>
                  <a:pt x="963676" y="388899"/>
                </a:lnTo>
                <a:lnTo>
                  <a:pt x="917898" y="412730"/>
                </a:lnTo>
                <a:lnTo>
                  <a:pt x="872780" y="437628"/>
                </a:lnTo>
                <a:lnTo>
                  <a:pt x="828338" y="463577"/>
                </a:lnTo>
                <a:lnTo>
                  <a:pt x="784588" y="490563"/>
                </a:lnTo>
                <a:lnTo>
                  <a:pt x="741547" y="518571"/>
                </a:lnTo>
                <a:lnTo>
                  <a:pt x="699232" y="547584"/>
                </a:lnTo>
                <a:lnTo>
                  <a:pt x="657659" y="577590"/>
                </a:lnTo>
                <a:lnTo>
                  <a:pt x="616845" y="608571"/>
                </a:lnTo>
                <a:lnTo>
                  <a:pt x="576807" y="640514"/>
                </a:lnTo>
                <a:lnTo>
                  <a:pt x="537562" y="673404"/>
                </a:lnTo>
                <a:lnTo>
                  <a:pt x="499125" y="707224"/>
                </a:lnTo>
                <a:lnTo>
                  <a:pt x="461515" y="741961"/>
                </a:lnTo>
                <a:lnTo>
                  <a:pt x="424746" y="777600"/>
                </a:lnTo>
                <a:lnTo>
                  <a:pt x="388837" y="814124"/>
                </a:lnTo>
                <a:lnTo>
                  <a:pt x="353804" y="851520"/>
                </a:lnTo>
                <a:lnTo>
                  <a:pt x="319663" y="889772"/>
                </a:lnTo>
                <a:lnTo>
                  <a:pt x="286431" y="928865"/>
                </a:lnTo>
                <a:lnTo>
                  <a:pt x="254125" y="968784"/>
                </a:lnTo>
                <a:lnTo>
                  <a:pt x="222761" y="1009514"/>
                </a:lnTo>
                <a:lnTo>
                  <a:pt x="192357" y="1051040"/>
                </a:lnTo>
                <a:lnTo>
                  <a:pt x="162929" y="1093348"/>
                </a:lnTo>
                <a:lnTo>
                  <a:pt x="134493" y="1136421"/>
                </a:lnTo>
                <a:lnTo>
                  <a:pt x="0" y="1049934"/>
                </a:lnTo>
                <a:close/>
              </a:path>
            </a:pathLst>
          </a:custGeom>
          <a:ln w="9144">
            <a:solidFill>
              <a:srgbClr val="4066B1"/>
            </a:solidFill>
          </a:ln>
        </p:spPr>
        <p:txBody>
          <a:bodyPr wrap="square" lIns="0" tIns="0" rIns="0" bIns="0" rtlCol="0"/>
          <a:lstStyle/>
          <a:p>
            <a:endParaRPr/>
          </a:p>
        </p:txBody>
      </p:sp>
      <p:sp>
        <p:nvSpPr>
          <p:cNvPr id="10" name="object 5">
            <a:extLst>
              <a:ext uri="{FF2B5EF4-FFF2-40B4-BE49-F238E27FC236}">
                <a16:creationId xmlns:a16="http://schemas.microsoft.com/office/drawing/2014/main" id="{53110386-11DE-4208-9806-36C5BDD4B621}"/>
              </a:ext>
            </a:extLst>
          </p:cNvPr>
          <p:cNvSpPr/>
          <p:nvPr/>
        </p:nvSpPr>
        <p:spPr>
          <a:xfrm>
            <a:off x="2652722" y="3660687"/>
            <a:ext cx="3694524" cy="1221577"/>
          </a:xfrm>
          <a:custGeom>
            <a:avLst/>
            <a:gdLst/>
            <a:ahLst/>
            <a:cxnLst/>
            <a:rect l="l" t="t" r="r" b="b"/>
            <a:pathLst>
              <a:path w="4094479" h="1353820">
                <a:moveTo>
                  <a:pt x="2064936" y="0"/>
                </a:moveTo>
                <a:lnTo>
                  <a:pt x="2019461" y="269"/>
                </a:lnTo>
                <a:lnTo>
                  <a:pt x="1974059" y="1445"/>
                </a:lnTo>
                <a:lnTo>
                  <a:pt x="1928745" y="3522"/>
                </a:lnTo>
                <a:lnTo>
                  <a:pt x="1883532" y="6495"/>
                </a:lnTo>
                <a:lnTo>
                  <a:pt x="1838432" y="10360"/>
                </a:lnTo>
                <a:lnTo>
                  <a:pt x="1793459" y="15112"/>
                </a:lnTo>
                <a:lnTo>
                  <a:pt x="1748627" y="20747"/>
                </a:lnTo>
                <a:lnTo>
                  <a:pt x="1703948" y="27260"/>
                </a:lnTo>
                <a:lnTo>
                  <a:pt x="1659437" y="34647"/>
                </a:lnTo>
                <a:lnTo>
                  <a:pt x="1615105" y="42904"/>
                </a:lnTo>
                <a:lnTo>
                  <a:pt x="1570967" y="52024"/>
                </a:lnTo>
                <a:lnTo>
                  <a:pt x="1527035" y="62005"/>
                </a:lnTo>
                <a:lnTo>
                  <a:pt x="1483323" y="72841"/>
                </a:lnTo>
                <a:lnTo>
                  <a:pt x="1439845" y="84528"/>
                </a:lnTo>
                <a:lnTo>
                  <a:pt x="1396613" y="97062"/>
                </a:lnTo>
                <a:lnTo>
                  <a:pt x="1353640" y="110437"/>
                </a:lnTo>
                <a:lnTo>
                  <a:pt x="1310941" y="124649"/>
                </a:lnTo>
                <a:lnTo>
                  <a:pt x="1268528" y="139694"/>
                </a:lnTo>
                <a:lnTo>
                  <a:pt x="1226414" y="155567"/>
                </a:lnTo>
                <a:lnTo>
                  <a:pt x="1184614" y="172264"/>
                </a:lnTo>
                <a:lnTo>
                  <a:pt x="1143139" y="189779"/>
                </a:lnTo>
                <a:lnTo>
                  <a:pt x="1102003" y="208109"/>
                </a:lnTo>
                <a:lnTo>
                  <a:pt x="1061221" y="227249"/>
                </a:lnTo>
                <a:lnTo>
                  <a:pt x="1020804" y="247194"/>
                </a:lnTo>
                <a:lnTo>
                  <a:pt x="980766" y="267940"/>
                </a:lnTo>
                <a:lnTo>
                  <a:pt x="941120" y="289482"/>
                </a:lnTo>
                <a:lnTo>
                  <a:pt x="901880" y="311815"/>
                </a:lnTo>
                <a:lnTo>
                  <a:pt x="863059" y="334936"/>
                </a:lnTo>
                <a:lnTo>
                  <a:pt x="824670" y="358839"/>
                </a:lnTo>
                <a:lnTo>
                  <a:pt x="786727" y="383520"/>
                </a:lnTo>
                <a:lnTo>
                  <a:pt x="749242" y="408974"/>
                </a:lnTo>
                <a:lnTo>
                  <a:pt x="712229" y="435197"/>
                </a:lnTo>
                <a:lnTo>
                  <a:pt x="675702" y="462185"/>
                </a:lnTo>
                <a:lnTo>
                  <a:pt x="639673" y="489932"/>
                </a:lnTo>
                <a:lnTo>
                  <a:pt x="604155" y="518434"/>
                </a:lnTo>
                <a:lnTo>
                  <a:pt x="569163" y="547687"/>
                </a:lnTo>
                <a:lnTo>
                  <a:pt x="534709" y="577685"/>
                </a:lnTo>
                <a:lnTo>
                  <a:pt x="500807" y="608425"/>
                </a:lnTo>
                <a:lnTo>
                  <a:pt x="467469" y="639902"/>
                </a:lnTo>
                <a:lnTo>
                  <a:pt x="434710" y="672112"/>
                </a:lnTo>
                <a:lnTo>
                  <a:pt x="402541" y="705049"/>
                </a:lnTo>
                <a:lnTo>
                  <a:pt x="370978" y="738709"/>
                </a:lnTo>
                <a:lnTo>
                  <a:pt x="340032" y="773088"/>
                </a:lnTo>
                <a:lnTo>
                  <a:pt x="309717" y="808181"/>
                </a:lnTo>
                <a:lnTo>
                  <a:pt x="280047" y="843983"/>
                </a:lnTo>
                <a:lnTo>
                  <a:pt x="251035" y="880491"/>
                </a:lnTo>
                <a:lnTo>
                  <a:pt x="222693" y="917698"/>
                </a:lnTo>
                <a:lnTo>
                  <a:pt x="195036" y="955602"/>
                </a:lnTo>
                <a:lnTo>
                  <a:pt x="168076" y="994197"/>
                </a:lnTo>
                <a:lnTo>
                  <a:pt x="141827" y="1033479"/>
                </a:lnTo>
                <a:lnTo>
                  <a:pt x="116301" y="1073442"/>
                </a:lnTo>
                <a:lnTo>
                  <a:pt x="91513" y="1114084"/>
                </a:lnTo>
                <a:lnTo>
                  <a:pt x="67476" y="1155398"/>
                </a:lnTo>
                <a:lnTo>
                  <a:pt x="44202" y="1197381"/>
                </a:lnTo>
                <a:lnTo>
                  <a:pt x="21706" y="1240028"/>
                </a:lnTo>
                <a:lnTo>
                  <a:pt x="0" y="1283334"/>
                </a:lnTo>
                <a:lnTo>
                  <a:pt x="143763" y="1353565"/>
                </a:lnTo>
                <a:lnTo>
                  <a:pt x="166059" y="1309234"/>
                </a:lnTo>
                <a:lnTo>
                  <a:pt x="189341" y="1265512"/>
                </a:lnTo>
                <a:lnTo>
                  <a:pt x="213593" y="1222415"/>
                </a:lnTo>
                <a:lnTo>
                  <a:pt x="238803" y="1179956"/>
                </a:lnTo>
                <a:lnTo>
                  <a:pt x="264957" y="1138149"/>
                </a:lnTo>
                <a:lnTo>
                  <a:pt x="292040" y="1097009"/>
                </a:lnTo>
                <a:lnTo>
                  <a:pt x="320040" y="1056549"/>
                </a:lnTo>
                <a:lnTo>
                  <a:pt x="348941" y="1016784"/>
                </a:lnTo>
                <a:lnTo>
                  <a:pt x="378730" y="977728"/>
                </a:lnTo>
                <a:lnTo>
                  <a:pt x="409393" y="939395"/>
                </a:lnTo>
                <a:lnTo>
                  <a:pt x="440917" y="901799"/>
                </a:lnTo>
                <a:lnTo>
                  <a:pt x="473287" y="864954"/>
                </a:lnTo>
                <a:lnTo>
                  <a:pt x="506490" y="828874"/>
                </a:lnTo>
                <a:lnTo>
                  <a:pt x="540512" y="793574"/>
                </a:lnTo>
                <a:lnTo>
                  <a:pt x="575338" y="759068"/>
                </a:lnTo>
                <a:lnTo>
                  <a:pt x="610955" y="725369"/>
                </a:lnTo>
                <a:lnTo>
                  <a:pt x="647349" y="692492"/>
                </a:lnTo>
                <a:lnTo>
                  <a:pt x="684506" y="660451"/>
                </a:lnTo>
                <a:lnTo>
                  <a:pt x="722412" y="629260"/>
                </a:lnTo>
                <a:lnTo>
                  <a:pt x="761054" y="598933"/>
                </a:lnTo>
                <a:lnTo>
                  <a:pt x="800417" y="569485"/>
                </a:lnTo>
                <a:lnTo>
                  <a:pt x="840488" y="540929"/>
                </a:lnTo>
                <a:lnTo>
                  <a:pt x="881252" y="513279"/>
                </a:lnTo>
                <a:lnTo>
                  <a:pt x="922696" y="486551"/>
                </a:lnTo>
                <a:lnTo>
                  <a:pt x="964806" y="460757"/>
                </a:lnTo>
                <a:lnTo>
                  <a:pt x="1007569" y="435913"/>
                </a:lnTo>
                <a:lnTo>
                  <a:pt x="1050969" y="412031"/>
                </a:lnTo>
                <a:lnTo>
                  <a:pt x="1094994" y="389127"/>
                </a:lnTo>
                <a:lnTo>
                  <a:pt x="1138184" y="367891"/>
                </a:lnTo>
                <a:lnTo>
                  <a:pt x="1181620" y="347721"/>
                </a:lnTo>
                <a:lnTo>
                  <a:pt x="1225286" y="328609"/>
                </a:lnTo>
                <a:lnTo>
                  <a:pt x="1269167" y="310552"/>
                </a:lnTo>
                <a:lnTo>
                  <a:pt x="1313247" y="293545"/>
                </a:lnTo>
                <a:lnTo>
                  <a:pt x="1357512" y="277583"/>
                </a:lnTo>
                <a:lnTo>
                  <a:pt x="1401946" y="262660"/>
                </a:lnTo>
                <a:lnTo>
                  <a:pt x="1446534" y="248771"/>
                </a:lnTo>
                <a:lnTo>
                  <a:pt x="1491262" y="235912"/>
                </a:lnTo>
                <a:lnTo>
                  <a:pt x="1536113" y="224078"/>
                </a:lnTo>
                <a:lnTo>
                  <a:pt x="1581074" y="213264"/>
                </a:lnTo>
                <a:lnTo>
                  <a:pt x="1626128" y="203465"/>
                </a:lnTo>
                <a:lnTo>
                  <a:pt x="1671261" y="194675"/>
                </a:lnTo>
                <a:lnTo>
                  <a:pt x="1716458" y="186891"/>
                </a:lnTo>
                <a:lnTo>
                  <a:pt x="1761703" y="180106"/>
                </a:lnTo>
                <a:lnTo>
                  <a:pt x="1806981" y="174316"/>
                </a:lnTo>
                <a:lnTo>
                  <a:pt x="1852278" y="169516"/>
                </a:lnTo>
                <a:lnTo>
                  <a:pt x="1897577" y="165701"/>
                </a:lnTo>
                <a:lnTo>
                  <a:pt x="1942865" y="162866"/>
                </a:lnTo>
                <a:lnTo>
                  <a:pt x="1988125" y="161006"/>
                </a:lnTo>
                <a:lnTo>
                  <a:pt x="2033344" y="160116"/>
                </a:lnTo>
                <a:lnTo>
                  <a:pt x="2893282" y="160116"/>
                </a:lnTo>
                <a:lnTo>
                  <a:pt x="2881026" y="155198"/>
                </a:lnTo>
                <a:lnTo>
                  <a:pt x="2836487" y="138387"/>
                </a:lnTo>
                <a:lnTo>
                  <a:pt x="2791783" y="122564"/>
                </a:lnTo>
                <a:lnTo>
                  <a:pt x="2746927" y="107724"/>
                </a:lnTo>
                <a:lnTo>
                  <a:pt x="2701934" y="93863"/>
                </a:lnTo>
                <a:lnTo>
                  <a:pt x="2656815" y="80975"/>
                </a:lnTo>
                <a:lnTo>
                  <a:pt x="2611585" y="69057"/>
                </a:lnTo>
                <a:lnTo>
                  <a:pt x="2566256" y="58104"/>
                </a:lnTo>
                <a:lnTo>
                  <a:pt x="2520842" y="48112"/>
                </a:lnTo>
                <a:lnTo>
                  <a:pt x="2475356" y="39075"/>
                </a:lnTo>
                <a:lnTo>
                  <a:pt x="2429811" y="30989"/>
                </a:lnTo>
                <a:lnTo>
                  <a:pt x="2384221" y="23850"/>
                </a:lnTo>
                <a:lnTo>
                  <a:pt x="2338599" y="17653"/>
                </a:lnTo>
                <a:lnTo>
                  <a:pt x="2292959" y="12394"/>
                </a:lnTo>
                <a:lnTo>
                  <a:pt x="2247312" y="8067"/>
                </a:lnTo>
                <a:lnTo>
                  <a:pt x="2201673" y="4669"/>
                </a:lnTo>
                <a:lnTo>
                  <a:pt x="2156056" y="2195"/>
                </a:lnTo>
                <a:lnTo>
                  <a:pt x="2110472" y="640"/>
                </a:lnTo>
                <a:lnTo>
                  <a:pt x="2064936" y="0"/>
                </a:lnTo>
                <a:close/>
              </a:path>
              <a:path w="4094479" h="1353820">
                <a:moveTo>
                  <a:pt x="2893282" y="160116"/>
                </a:moveTo>
                <a:lnTo>
                  <a:pt x="2033344" y="160116"/>
                </a:lnTo>
                <a:lnTo>
                  <a:pt x="2078504" y="160191"/>
                </a:lnTo>
                <a:lnTo>
                  <a:pt x="2123593" y="161227"/>
                </a:lnTo>
                <a:lnTo>
                  <a:pt x="2168593" y="163217"/>
                </a:lnTo>
                <a:lnTo>
                  <a:pt x="2213492" y="166158"/>
                </a:lnTo>
                <a:lnTo>
                  <a:pt x="2258272" y="170044"/>
                </a:lnTo>
                <a:lnTo>
                  <a:pt x="2302919" y="174870"/>
                </a:lnTo>
                <a:lnTo>
                  <a:pt x="2347418" y="180632"/>
                </a:lnTo>
                <a:lnTo>
                  <a:pt x="2391754" y="187324"/>
                </a:lnTo>
                <a:lnTo>
                  <a:pt x="2435912" y="194941"/>
                </a:lnTo>
                <a:lnTo>
                  <a:pt x="2479876" y="203479"/>
                </a:lnTo>
                <a:lnTo>
                  <a:pt x="2523631" y="212932"/>
                </a:lnTo>
                <a:lnTo>
                  <a:pt x="2567163" y="223296"/>
                </a:lnTo>
                <a:lnTo>
                  <a:pt x="2610457" y="234565"/>
                </a:lnTo>
                <a:lnTo>
                  <a:pt x="2653496" y="246735"/>
                </a:lnTo>
                <a:lnTo>
                  <a:pt x="2696266" y="259800"/>
                </a:lnTo>
                <a:lnTo>
                  <a:pt x="2738752" y="273756"/>
                </a:lnTo>
                <a:lnTo>
                  <a:pt x="2780939" y="288597"/>
                </a:lnTo>
                <a:lnTo>
                  <a:pt x="2822811" y="304320"/>
                </a:lnTo>
                <a:lnTo>
                  <a:pt x="2864354" y="320918"/>
                </a:lnTo>
                <a:lnTo>
                  <a:pt x="2905553" y="338386"/>
                </a:lnTo>
                <a:lnTo>
                  <a:pt x="2946391" y="356721"/>
                </a:lnTo>
                <a:lnTo>
                  <a:pt x="2986855" y="375916"/>
                </a:lnTo>
                <a:lnTo>
                  <a:pt x="3026929" y="395967"/>
                </a:lnTo>
                <a:lnTo>
                  <a:pt x="3066597" y="416869"/>
                </a:lnTo>
                <a:lnTo>
                  <a:pt x="3105846" y="438616"/>
                </a:lnTo>
                <a:lnTo>
                  <a:pt x="3144659" y="461205"/>
                </a:lnTo>
                <a:lnTo>
                  <a:pt x="3183022" y="484630"/>
                </a:lnTo>
                <a:lnTo>
                  <a:pt x="3220919" y="508885"/>
                </a:lnTo>
                <a:lnTo>
                  <a:pt x="3258336" y="533967"/>
                </a:lnTo>
                <a:lnTo>
                  <a:pt x="3295256" y="559870"/>
                </a:lnTo>
                <a:lnTo>
                  <a:pt x="3331666" y="586588"/>
                </a:lnTo>
                <a:lnTo>
                  <a:pt x="3367550" y="614118"/>
                </a:lnTo>
                <a:lnTo>
                  <a:pt x="3402892" y="642454"/>
                </a:lnTo>
                <a:lnTo>
                  <a:pt x="3437679" y="671592"/>
                </a:lnTo>
                <a:lnTo>
                  <a:pt x="3471894" y="701525"/>
                </a:lnTo>
                <a:lnTo>
                  <a:pt x="3505522" y="732250"/>
                </a:lnTo>
                <a:lnTo>
                  <a:pt x="3538549" y="763761"/>
                </a:lnTo>
                <a:lnTo>
                  <a:pt x="3570959" y="796053"/>
                </a:lnTo>
                <a:lnTo>
                  <a:pt x="3602738" y="829122"/>
                </a:lnTo>
                <a:lnTo>
                  <a:pt x="3633869" y="862962"/>
                </a:lnTo>
                <a:lnTo>
                  <a:pt x="3664338" y="897569"/>
                </a:lnTo>
                <a:lnTo>
                  <a:pt x="3694130" y="932937"/>
                </a:lnTo>
                <a:lnTo>
                  <a:pt x="3723230" y="969061"/>
                </a:lnTo>
                <a:lnTo>
                  <a:pt x="3751622" y="1005937"/>
                </a:lnTo>
                <a:lnTo>
                  <a:pt x="3779292" y="1043559"/>
                </a:lnTo>
                <a:lnTo>
                  <a:pt x="3806256" y="1081972"/>
                </a:lnTo>
                <a:lnTo>
                  <a:pt x="3832403" y="1121024"/>
                </a:lnTo>
                <a:lnTo>
                  <a:pt x="3857814" y="1160856"/>
                </a:lnTo>
                <a:lnTo>
                  <a:pt x="3882442" y="1201415"/>
                </a:lnTo>
                <a:lnTo>
                  <a:pt x="3906272" y="1242696"/>
                </a:lnTo>
                <a:lnTo>
                  <a:pt x="3929289" y="1284694"/>
                </a:lnTo>
                <a:lnTo>
                  <a:pt x="3951478" y="1327403"/>
                </a:lnTo>
                <a:lnTo>
                  <a:pt x="4094226" y="1255267"/>
                </a:lnTo>
                <a:lnTo>
                  <a:pt x="4071272" y="1211054"/>
                </a:lnTo>
                <a:lnTo>
                  <a:pt x="4047403" y="1167426"/>
                </a:lnTo>
                <a:lnTo>
                  <a:pt x="4022630" y="1124395"/>
                </a:lnTo>
                <a:lnTo>
                  <a:pt x="3996936" y="1081923"/>
                </a:lnTo>
                <a:lnTo>
                  <a:pt x="3970424" y="1040170"/>
                </a:lnTo>
                <a:lnTo>
                  <a:pt x="3943015" y="999001"/>
                </a:lnTo>
                <a:lnTo>
                  <a:pt x="3914752" y="958477"/>
                </a:lnTo>
                <a:lnTo>
                  <a:pt x="3885648" y="918611"/>
                </a:lnTo>
                <a:lnTo>
                  <a:pt x="3855713" y="879414"/>
                </a:lnTo>
                <a:lnTo>
                  <a:pt x="3824962" y="840899"/>
                </a:lnTo>
                <a:lnTo>
                  <a:pt x="3793406" y="803077"/>
                </a:lnTo>
                <a:lnTo>
                  <a:pt x="3761057" y="765961"/>
                </a:lnTo>
                <a:lnTo>
                  <a:pt x="3727928" y="729563"/>
                </a:lnTo>
                <a:lnTo>
                  <a:pt x="3694030" y="693896"/>
                </a:lnTo>
                <a:lnTo>
                  <a:pt x="3659378" y="658970"/>
                </a:lnTo>
                <a:lnTo>
                  <a:pt x="3623981" y="624799"/>
                </a:lnTo>
                <a:lnTo>
                  <a:pt x="3587854" y="591394"/>
                </a:lnTo>
                <a:lnTo>
                  <a:pt x="3551008" y="558768"/>
                </a:lnTo>
                <a:lnTo>
                  <a:pt x="3513455" y="526933"/>
                </a:lnTo>
                <a:lnTo>
                  <a:pt x="3475209" y="495901"/>
                </a:lnTo>
                <a:lnTo>
                  <a:pt x="3436280" y="465684"/>
                </a:lnTo>
                <a:lnTo>
                  <a:pt x="3396682" y="436294"/>
                </a:lnTo>
                <a:lnTo>
                  <a:pt x="3356427" y="407743"/>
                </a:lnTo>
                <a:lnTo>
                  <a:pt x="3315527" y="380044"/>
                </a:lnTo>
                <a:lnTo>
                  <a:pt x="3273994" y="353208"/>
                </a:lnTo>
                <a:lnTo>
                  <a:pt x="3231840" y="327248"/>
                </a:lnTo>
                <a:lnTo>
                  <a:pt x="3189079" y="302176"/>
                </a:lnTo>
                <a:lnTo>
                  <a:pt x="3145722" y="278004"/>
                </a:lnTo>
                <a:lnTo>
                  <a:pt x="3101782" y="254744"/>
                </a:lnTo>
                <a:lnTo>
                  <a:pt x="3057271" y="232409"/>
                </a:lnTo>
                <a:lnTo>
                  <a:pt x="3013523" y="211602"/>
                </a:lnTo>
                <a:lnTo>
                  <a:pt x="2969557" y="191801"/>
                </a:lnTo>
                <a:lnTo>
                  <a:pt x="2925388" y="173001"/>
                </a:lnTo>
                <a:lnTo>
                  <a:pt x="2893282" y="160116"/>
                </a:lnTo>
                <a:close/>
              </a:path>
            </a:pathLst>
          </a:custGeom>
          <a:solidFill>
            <a:srgbClr val="003399"/>
          </a:solidFill>
        </p:spPr>
        <p:txBody>
          <a:bodyPr wrap="square" lIns="0" tIns="0" rIns="0" bIns="0" rtlCol="0"/>
          <a:lstStyle/>
          <a:p>
            <a:endParaRPr/>
          </a:p>
        </p:txBody>
      </p:sp>
      <p:sp>
        <p:nvSpPr>
          <p:cNvPr id="11" name="object 6">
            <a:extLst>
              <a:ext uri="{FF2B5EF4-FFF2-40B4-BE49-F238E27FC236}">
                <a16:creationId xmlns:a16="http://schemas.microsoft.com/office/drawing/2014/main" id="{4A9DE22F-9F78-49B1-9603-F804F607AF68}"/>
              </a:ext>
            </a:extLst>
          </p:cNvPr>
          <p:cNvSpPr/>
          <p:nvPr/>
        </p:nvSpPr>
        <p:spPr>
          <a:xfrm>
            <a:off x="2652722" y="3660687"/>
            <a:ext cx="3694524" cy="1221577"/>
          </a:xfrm>
          <a:custGeom>
            <a:avLst/>
            <a:gdLst/>
            <a:ahLst/>
            <a:cxnLst/>
            <a:rect l="l" t="t" r="r" b="b"/>
            <a:pathLst>
              <a:path w="4094479" h="1353820">
                <a:moveTo>
                  <a:pt x="0" y="1283334"/>
                </a:moveTo>
                <a:lnTo>
                  <a:pt x="21706" y="1240028"/>
                </a:lnTo>
                <a:lnTo>
                  <a:pt x="44202" y="1197381"/>
                </a:lnTo>
                <a:lnTo>
                  <a:pt x="67476" y="1155398"/>
                </a:lnTo>
                <a:lnTo>
                  <a:pt x="91513" y="1114084"/>
                </a:lnTo>
                <a:lnTo>
                  <a:pt x="116301" y="1073442"/>
                </a:lnTo>
                <a:lnTo>
                  <a:pt x="141827" y="1033479"/>
                </a:lnTo>
                <a:lnTo>
                  <a:pt x="168076" y="994197"/>
                </a:lnTo>
                <a:lnTo>
                  <a:pt x="195036" y="955602"/>
                </a:lnTo>
                <a:lnTo>
                  <a:pt x="222693" y="917698"/>
                </a:lnTo>
                <a:lnTo>
                  <a:pt x="251035" y="880491"/>
                </a:lnTo>
                <a:lnTo>
                  <a:pt x="280047" y="843983"/>
                </a:lnTo>
                <a:lnTo>
                  <a:pt x="309717" y="808181"/>
                </a:lnTo>
                <a:lnTo>
                  <a:pt x="340032" y="773088"/>
                </a:lnTo>
                <a:lnTo>
                  <a:pt x="370978" y="738709"/>
                </a:lnTo>
                <a:lnTo>
                  <a:pt x="402541" y="705049"/>
                </a:lnTo>
                <a:lnTo>
                  <a:pt x="434710" y="672112"/>
                </a:lnTo>
                <a:lnTo>
                  <a:pt x="467469" y="639902"/>
                </a:lnTo>
                <a:lnTo>
                  <a:pt x="500807" y="608425"/>
                </a:lnTo>
                <a:lnTo>
                  <a:pt x="534709" y="577685"/>
                </a:lnTo>
                <a:lnTo>
                  <a:pt x="569163" y="547687"/>
                </a:lnTo>
                <a:lnTo>
                  <a:pt x="604155" y="518434"/>
                </a:lnTo>
                <a:lnTo>
                  <a:pt x="639673" y="489932"/>
                </a:lnTo>
                <a:lnTo>
                  <a:pt x="675702" y="462185"/>
                </a:lnTo>
                <a:lnTo>
                  <a:pt x="712229" y="435197"/>
                </a:lnTo>
                <a:lnTo>
                  <a:pt x="749242" y="408974"/>
                </a:lnTo>
                <a:lnTo>
                  <a:pt x="786727" y="383520"/>
                </a:lnTo>
                <a:lnTo>
                  <a:pt x="824670" y="358839"/>
                </a:lnTo>
                <a:lnTo>
                  <a:pt x="863059" y="334936"/>
                </a:lnTo>
                <a:lnTo>
                  <a:pt x="901880" y="311815"/>
                </a:lnTo>
                <a:lnTo>
                  <a:pt x="941120" y="289482"/>
                </a:lnTo>
                <a:lnTo>
                  <a:pt x="980766" y="267940"/>
                </a:lnTo>
                <a:lnTo>
                  <a:pt x="1020804" y="247194"/>
                </a:lnTo>
                <a:lnTo>
                  <a:pt x="1061221" y="227249"/>
                </a:lnTo>
                <a:lnTo>
                  <a:pt x="1102003" y="208109"/>
                </a:lnTo>
                <a:lnTo>
                  <a:pt x="1143139" y="189779"/>
                </a:lnTo>
                <a:lnTo>
                  <a:pt x="1184614" y="172264"/>
                </a:lnTo>
                <a:lnTo>
                  <a:pt x="1226414" y="155567"/>
                </a:lnTo>
                <a:lnTo>
                  <a:pt x="1268528" y="139694"/>
                </a:lnTo>
                <a:lnTo>
                  <a:pt x="1310941" y="124649"/>
                </a:lnTo>
                <a:lnTo>
                  <a:pt x="1353640" y="110437"/>
                </a:lnTo>
                <a:lnTo>
                  <a:pt x="1396613" y="97062"/>
                </a:lnTo>
                <a:lnTo>
                  <a:pt x="1439845" y="84528"/>
                </a:lnTo>
                <a:lnTo>
                  <a:pt x="1483323" y="72841"/>
                </a:lnTo>
                <a:lnTo>
                  <a:pt x="1527035" y="62005"/>
                </a:lnTo>
                <a:lnTo>
                  <a:pt x="1570967" y="52024"/>
                </a:lnTo>
                <a:lnTo>
                  <a:pt x="1615105" y="42904"/>
                </a:lnTo>
                <a:lnTo>
                  <a:pt x="1659437" y="34647"/>
                </a:lnTo>
                <a:lnTo>
                  <a:pt x="1703948" y="27260"/>
                </a:lnTo>
                <a:lnTo>
                  <a:pt x="1748627" y="20747"/>
                </a:lnTo>
                <a:lnTo>
                  <a:pt x="1793459" y="15112"/>
                </a:lnTo>
                <a:lnTo>
                  <a:pt x="1838432" y="10360"/>
                </a:lnTo>
                <a:lnTo>
                  <a:pt x="1883532" y="6495"/>
                </a:lnTo>
                <a:lnTo>
                  <a:pt x="1928745" y="3522"/>
                </a:lnTo>
                <a:lnTo>
                  <a:pt x="1974059" y="1445"/>
                </a:lnTo>
                <a:lnTo>
                  <a:pt x="2019461" y="269"/>
                </a:lnTo>
                <a:lnTo>
                  <a:pt x="2064936" y="0"/>
                </a:lnTo>
                <a:lnTo>
                  <a:pt x="2110472" y="640"/>
                </a:lnTo>
                <a:lnTo>
                  <a:pt x="2156056" y="2195"/>
                </a:lnTo>
                <a:lnTo>
                  <a:pt x="2201673" y="4669"/>
                </a:lnTo>
                <a:lnTo>
                  <a:pt x="2247312" y="8067"/>
                </a:lnTo>
                <a:lnTo>
                  <a:pt x="2292959" y="12394"/>
                </a:lnTo>
                <a:lnTo>
                  <a:pt x="2338599" y="17653"/>
                </a:lnTo>
                <a:lnTo>
                  <a:pt x="2384221" y="23850"/>
                </a:lnTo>
                <a:lnTo>
                  <a:pt x="2429811" y="30989"/>
                </a:lnTo>
                <a:lnTo>
                  <a:pt x="2475356" y="39075"/>
                </a:lnTo>
                <a:lnTo>
                  <a:pt x="2520842" y="48112"/>
                </a:lnTo>
                <a:lnTo>
                  <a:pt x="2566256" y="58104"/>
                </a:lnTo>
                <a:lnTo>
                  <a:pt x="2611585" y="69057"/>
                </a:lnTo>
                <a:lnTo>
                  <a:pt x="2656815" y="80975"/>
                </a:lnTo>
                <a:lnTo>
                  <a:pt x="2701934" y="93863"/>
                </a:lnTo>
                <a:lnTo>
                  <a:pt x="2746927" y="107724"/>
                </a:lnTo>
                <a:lnTo>
                  <a:pt x="2791783" y="122564"/>
                </a:lnTo>
                <a:lnTo>
                  <a:pt x="2836487" y="138387"/>
                </a:lnTo>
                <a:lnTo>
                  <a:pt x="2881026" y="155198"/>
                </a:lnTo>
                <a:lnTo>
                  <a:pt x="2925388" y="173001"/>
                </a:lnTo>
                <a:lnTo>
                  <a:pt x="2969557" y="191801"/>
                </a:lnTo>
                <a:lnTo>
                  <a:pt x="3013523" y="211602"/>
                </a:lnTo>
                <a:lnTo>
                  <a:pt x="3057271" y="232409"/>
                </a:lnTo>
                <a:lnTo>
                  <a:pt x="3101782" y="254744"/>
                </a:lnTo>
                <a:lnTo>
                  <a:pt x="3145722" y="278004"/>
                </a:lnTo>
                <a:lnTo>
                  <a:pt x="3189079" y="302176"/>
                </a:lnTo>
                <a:lnTo>
                  <a:pt x="3231840" y="327248"/>
                </a:lnTo>
                <a:lnTo>
                  <a:pt x="3273994" y="353208"/>
                </a:lnTo>
                <a:lnTo>
                  <a:pt x="3315527" y="380044"/>
                </a:lnTo>
                <a:lnTo>
                  <a:pt x="3356427" y="407743"/>
                </a:lnTo>
                <a:lnTo>
                  <a:pt x="3396682" y="436294"/>
                </a:lnTo>
                <a:lnTo>
                  <a:pt x="3436280" y="465684"/>
                </a:lnTo>
                <a:lnTo>
                  <a:pt x="3475209" y="495901"/>
                </a:lnTo>
                <a:lnTo>
                  <a:pt x="3513455" y="526933"/>
                </a:lnTo>
                <a:lnTo>
                  <a:pt x="3551008" y="558768"/>
                </a:lnTo>
                <a:lnTo>
                  <a:pt x="3587854" y="591394"/>
                </a:lnTo>
                <a:lnTo>
                  <a:pt x="3623981" y="624799"/>
                </a:lnTo>
                <a:lnTo>
                  <a:pt x="3659378" y="658970"/>
                </a:lnTo>
                <a:lnTo>
                  <a:pt x="3694030" y="693896"/>
                </a:lnTo>
                <a:lnTo>
                  <a:pt x="3727928" y="729563"/>
                </a:lnTo>
                <a:lnTo>
                  <a:pt x="3761057" y="765961"/>
                </a:lnTo>
                <a:lnTo>
                  <a:pt x="3793406" y="803077"/>
                </a:lnTo>
                <a:lnTo>
                  <a:pt x="3824962" y="840899"/>
                </a:lnTo>
                <a:lnTo>
                  <a:pt x="3855713" y="879414"/>
                </a:lnTo>
                <a:lnTo>
                  <a:pt x="3885648" y="918611"/>
                </a:lnTo>
                <a:lnTo>
                  <a:pt x="3914752" y="958477"/>
                </a:lnTo>
                <a:lnTo>
                  <a:pt x="3943015" y="999001"/>
                </a:lnTo>
                <a:lnTo>
                  <a:pt x="3970424" y="1040170"/>
                </a:lnTo>
                <a:lnTo>
                  <a:pt x="3996966" y="1081972"/>
                </a:lnTo>
                <a:lnTo>
                  <a:pt x="4022630" y="1124395"/>
                </a:lnTo>
                <a:lnTo>
                  <a:pt x="4047403" y="1167426"/>
                </a:lnTo>
                <a:lnTo>
                  <a:pt x="4071272" y="1211054"/>
                </a:lnTo>
                <a:lnTo>
                  <a:pt x="4094226" y="1255267"/>
                </a:lnTo>
                <a:lnTo>
                  <a:pt x="3951478" y="1327403"/>
                </a:lnTo>
                <a:lnTo>
                  <a:pt x="3929289" y="1284694"/>
                </a:lnTo>
                <a:lnTo>
                  <a:pt x="3906272" y="1242696"/>
                </a:lnTo>
                <a:lnTo>
                  <a:pt x="3882442" y="1201415"/>
                </a:lnTo>
                <a:lnTo>
                  <a:pt x="3857814" y="1160856"/>
                </a:lnTo>
                <a:lnTo>
                  <a:pt x="3832403" y="1121024"/>
                </a:lnTo>
                <a:lnTo>
                  <a:pt x="3806224" y="1081923"/>
                </a:lnTo>
                <a:lnTo>
                  <a:pt x="3779292" y="1043559"/>
                </a:lnTo>
                <a:lnTo>
                  <a:pt x="3751622" y="1005937"/>
                </a:lnTo>
                <a:lnTo>
                  <a:pt x="3723230" y="969061"/>
                </a:lnTo>
                <a:lnTo>
                  <a:pt x="3694130" y="932937"/>
                </a:lnTo>
                <a:lnTo>
                  <a:pt x="3664338" y="897569"/>
                </a:lnTo>
                <a:lnTo>
                  <a:pt x="3633869" y="862962"/>
                </a:lnTo>
                <a:lnTo>
                  <a:pt x="3602738" y="829122"/>
                </a:lnTo>
                <a:lnTo>
                  <a:pt x="3570959" y="796053"/>
                </a:lnTo>
                <a:lnTo>
                  <a:pt x="3538549" y="763761"/>
                </a:lnTo>
                <a:lnTo>
                  <a:pt x="3505522" y="732250"/>
                </a:lnTo>
                <a:lnTo>
                  <a:pt x="3471894" y="701525"/>
                </a:lnTo>
                <a:lnTo>
                  <a:pt x="3437679" y="671592"/>
                </a:lnTo>
                <a:lnTo>
                  <a:pt x="3402892" y="642454"/>
                </a:lnTo>
                <a:lnTo>
                  <a:pt x="3367550" y="614118"/>
                </a:lnTo>
                <a:lnTo>
                  <a:pt x="3331666" y="586588"/>
                </a:lnTo>
                <a:lnTo>
                  <a:pt x="3295256" y="559870"/>
                </a:lnTo>
                <a:lnTo>
                  <a:pt x="3258336" y="533967"/>
                </a:lnTo>
                <a:lnTo>
                  <a:pt x="3220919" y="508885"/>
                </a:lnTo>
                <a:lnTo>
                  <a:pt x="3183022" y="484630"/>
                </a:lnTo>
                <a:lnTo>
                  <a:pt x="3144659" y="461205"/>
                </a:lnTo>
                <a:lnTo>
                  <a:pt x="3105846" y="438616"/>
                </a:lnTo>
                <a:lnTo>
                  <a:pt x="3066597" y="416869"/>
                </a:lnTo>
                <a:lnTo>
                  <a:pt x="3026929" y="395967"/>
                </a:lnTo>
                <a:lnTo>
                  <a:pt x="2986855" y="375916"/>
                </a:lnTo>
                <a:lnTo>
                  <a:pt x="2946391" y="356721"/>
                </a:lnTo>
                <a:lnTo>
                  <a:pt x="2905553" y="338386"/>
                </a:lnTo>
                <a:lnTo>
                  <a:pt x="2864354" y="320918"/>
                </a:lnTo>
                <a:lnTo>
                  <a:pt x="2822811" y="304320"/>
                </a:lnTo>
                <a:lnTo>
                  <a:pt x="2780939" y="288597"/>
                </a:lnTo>
                <a:lnTo>
                  <a:pt x="2738752" y="273756"/>
                </a:lnTo>
                <a:lnTo>
                  <a:pt x="2696266" y="259800"/>
                </a:lnTo>
                <a:lnTo>
                  <a:pt x="2653496" y="246735"/>
                </a:lnTo>
                <a:lnTo>
                  <a:pt x="2610457" y="234565"/>
                </a:lnTo>
                <a:lnTo>
                  <a:pt x="2567163" y="223296"/>
                </a:lnTo>
                <a:lnTo>
                  <a:pt x="2523631" y="212932"/>
                </a:lnTo>
                <a:lnTo>
                  <a:pt x="2479876" y="203479"/>
                </a:lnTo>
                <a:lnTo>
                  <a:pt x="2435912" y="194941"/>
                </a:lnTo>
                <a:lnTo>
                  <a:pt x="2391754" y="187324"/>
                </a:lnTo>
                <a:lnTo>
                  <a:pt x="2347418" y="180632"/>
                </a:lnTo>
                <a:lnTo>
                  <a:pt x="2302919" y="174870"/>
                </a:lnTo>
                <a:lnTo>
                  <a:pt x="2258272" y="170044"/>
                </a:lnTo>
                <a:lnTo>
                  <a:pt x="2213492" y="166158"/>
                </a:lnTo>
                <a:lnTo>
                  <a:pt x="2168593" y="163217"/>
                </a:lnTo>
                <a:lnTo>
                  <a:pt x="2123593" y="161227"/>
                </a:lnTo>
                <a:lnTo>
                  <a:pt x="2078504" y="160191"/>
                </a:lnTo>
                <a:lnTo>
                  <a:pt x="2033344" y="160116"/>
                </a:lnTo>
                <a:lnTo>
                  <a:pt x="1988125" y="161006"/>
                </a:lnTo>
                <a:lnTo>
                  <a:pt x="1942865" y="162866"/>
                </a:lnTo>
                <a:lnTo>
                  <a:pt x="1897577" y="165701"/>
                </a:lnTo>
                <a:lnTo>
                  <a:pt x="1852278" y="169516"/>
                </a:lnTo>
                <a:lnTo>
                  <a:pt x="1806981" y="174316"/>
                </a:lnTo>
                <a:lnTo>
                  <a:pt x="1761703" y="180106"/>
                </a:lnTo>
                <a:lnTo>
                  <a:pt x="1716458" y="186891"/>
                </a:lnTo>
                <a:lnTo>
                  <a:pt x="1671261" y="194675"/>
                </a:lnTo>
                <a:lnTo>
                  <a:pt x="1626128" y="203465"/>
                </a:lnTo>
                <a:lnTo>
                  <a:pt x="1581074" y="213264"/>
                </a:lnTo>
                <a:lnTo>
                  <a:pt x="1536113" y="224078"/>
                </a:lnTo>
                <a:lnTo>
                  <a:pt x="1491262" y="235912"/>
                </a:lnTo>
                <a:lnTo>
                  <a:pt x="1446534" y="248771"/>
                </a:lnTo>
                <a:lnTo>
                  <a:pt x="1401946" y="262660"/>
                </a:lnTo>
                <a:lnTo>
                  <a:pt x="1357512" y="277583"/>
                </a:lnTo>
                <a:lnTo>
                  <a:pt x="1313247" y="293545"/>
                </a:lnTo>
                <a:lnTo>
                  <a:pt x="1269167" y="310552"/>
                </a:lnTo>
                <a:lnTo>
                  <a:pt x="1225286" y="328609"/>
                </a:lnTo>
                <a:lnTo>
                  <a:pt x="1181620" y="347721"/>
                </a:lnTo>
                <a:lnTo>
                  <a:pt x="1138184" y="367891"/>
                </a:lnTo>
                <a:lnTo>
                  <a:pt x="1094994" y="389127"/>
                </a:lnTo>
                <a:lnTo>
                  <a:pt x="1050969" y="412031"/>
                </a:lnTo>
                <a:lnTo>
                  <a:pt x="1007569" y="435913"/>
                </a:lnTo>
                <a:lnTo>
                  <a:pt x="964806" y="460757"/>
                </a:lnTo>
                <a:lnTo>
                  <a:pt x="922696" y="486551"/>
                </a:lnTo>
                <a:lnTo>
                  <a:pt x="881252" y="513279"/>
                </a:lnTo>
                <a:lnTo>
                  <a:pt x="840488" y="540929"/>
                </a:lnTo>
                <a:lnTo>
                  <a:pt x="800417" y="569485"/>
                </a:lnTo>
                <a:lnTo>
                  <a:pt x="761054" y="598933"/>
                </a:lnTo>
                <a:lnTo>
                  <a:pt x="722412" y="629260"/>
                </a:lnTo>
                <a:lnTo>
                  <a:pt x="684506" y="660451"/>
                </a:lnTo>
                <a:lnTo>
                  <a:pt x="647349" y="692492"/>
                </a:lnTo>
                <a:lnTo>
                  <a:pt x="610955" y="725369"/>
                </a:lnTo>
                <a:lnTo>
                  <a:pt x="575338" y="759068"/>
                </a:lnTo>
                <a:lnTo>
                  <a:pt x="540512" y="793574"/>
                </a:lnTo>
                <a:lnTo>
                  <a:pt x="506490" y="828874"/>
                </a:lnTo>
                <a:lnTo>
                  <a:pt x="473287" y="864954"/>
                </a:lnTo>
                <a:lnTo>
                  <a:pt x="440917" y="901799"/>
                </a:lnTo>
                <a:lnTo>
                  <a:pt x="409393" y="939395"/>
                </a:lnTo>
                <a:lnTo>
                  <a:pt x="378730" y="977728"/>
                </a:lnTo>
                <a:lnTo>
                  <a:pt x="348941" y="1016784"/>
                </a:lnTo>
                <a:lnTo>
                  <a:pt x="320040" y="1056549"/>
                </a:lnTo>
                <a:lnTo>
                  <a:pt x="292040" y="1097009"/>
                </a:lnTo>
                <a:lnTo>
                  <a:pt x="264957" y="1138149"/>
                </a:lnTo>
                <a:lnTo>
                  <a:pt x="238803" y="1179956"/>
                </a:lnTo>
                <a:lnTo>
                  <a:pt x="213593" y="1222415"/>
                </a:lnTo>
                <a:lnTo>
                  <a:pt x="189341" y="1265512"/>
                </a:lnTo>
                <a:lnTo>
                  <a:pt x="166059" y="1309234"/>
                </a:lnTo>
                <a:lnTo>
                  <a:pt x="143763" y="1353565"/>
                </a:lnTo>
                <a:lnTo>
                  <a:pt x="0" y="1283334"/>
                </a:lnTo>
                <a:close/>
              </a:path>
            </a:pathLst>
          </a:custGeom>
          <a:ln w="9143">
            <a:solidFill>
              <a:srgbClr val="003399"/>
            </a:solidFill>
          </a:ln>
        </p:spPr>
        <p:txBody>
          <a:bodyPr wrap="square" lIns="0" tIns="0" rIns="0" bIns="0" rtlCol="0"/>
          <a:lstStyle/>
          <a:p>
            <a:endParaRPr/>
          </a:p>
        </p:txBody>
      </p:sp>
      <p:sp>
        <p:nvSpPr>
          <p:cNvPr id="12" name="object 7">
            <a:extLst>
              <a:ext uri="{FF2B5EF4-FFF2-40B4-BE49-F238E27FC236}">
                <a16:creationId xmlns:a16="http://schemas.microsoft.com/office/drawing/2014/main" id="{49CD644A-89C3-4F23-BFF2-804F2F578F8E}"/>
              </a:ext>
            </a:extLst>
          </p:cNvPr>
          <p:cNvSpPr/>
          <p:nvPr/>
        </p:nvSpPr>
        <p:spPr>
          <a:xfrm>
            <a:off x="2791660" y="5468821"/>
            <a:ext cx="3575920" cy="1197512"/>
          </a:xfrm>
          <a:custGeom>
            <a:avLst/>
            <a:gdLst/>
            <a:ahLst/>
            <a:cxnLst/>
            <a:rect l="l" t="t" r="r" b="b"/>
            <a:pathLst>
              <a:path w="3963034" h="1327150">
                <a:moveTo>
                  <a:pt x="2762831" y="159890"/>
                </a:moveTo>
                <a:lnTo>
                  <a:pt x="1902026" y="159890"/>
                </a:lnTo>
                <a:lnTo>
                  <a:pt x="1947186" y="159965"/>
                </a:lnTo>
                <a:lnTo>
                  <a:pt x="1992275" y="161000"/>
                </a:lnTo>
                <a:lnTo>
                  <a:pt x="2037275" y="162991"/>
                </a:lnTo>
                <a:lnTo>
                  <a:pt x="2082174" y="165931"/>
                </a:lnTo>
                <a:lnTo>
                  <a:pt x="2126954" y="169817"/>
                </a:lnTo>
                <a:lnTo>
                  <a:pt x="2171601" y="174644"/>
                </a:lnTo>
                <a:lnTo>
                  <a:pt x="2216100" y="180405"/>
                </a:lnTo>
                <a:lnTo>
                  <a:pt x="2260436" y="187097"/>
                </a:lnTo>
                <a:lnTo>
                  <a:pt x="2304594" y="194714"/>
                </a:lnTo>
                <a:lnTo>
                  <a:pt x="2348558" y="203252"/>
                </a:lnTo>
                <a:lnTo>
                  <a:pt x="2392313" y="212705"/>
                </a:lnTo>
                <a:lnTo>
                  <a:pt x="2435845" y="223068"/>
                </a:lnTo>
                <a:lnTo>
                  <a:pt x="2479139" y="234337"/>
                </a:lnTo>
                <a:lnTo>
                  <a:pt x="2522178" y="246506"/>
                </a:lnTo>
                <a:lnTo>
                  <a:pt x="2564948" y="259572"/>
                </a:lnTo>
                <a:lnTo>
                  <a:pt x="2607434" y="273527"/>
                </a:lnTo>
                <a:lnTo>
                  <a:pt x="2649621" y="288368"/>
                </a:lnTo>
                <a:lnTo>
                  <a:pt x="2691493" y="304090"/>
                </a:lnTo>
                <a:lnTo>
                  <a:pt x="2733036" y="320688"/>
                </a:lnTo>
                <a:lnTo>
                  <a:pt x="2774235" y="338156"/>
                </a:lnTo>
                <a:lnTo>
                  <a:pt x="2815073" y="356490"/>
                </a:lnTo>
                <a:lnTo>
                  <a:pt x="2855537" y="375685"/>
                </a:lnTo>
                <a:lnTo>
                  <a:pt x="2895611" y="395736"/>
                </a:lnTo>
                <a:lnTo>
                  <a:pt x="2935279" y="416637"/>
                </a:lnTo>
                <a:lnTo>
                  <a:pt x="2974528" y="438384"/>
                </a:lnTo>
                <a:lnTo>
                  <a:pt x="3013341" y="460973"/>
                </a:lnTo>
                <a:lnTo>
                  <a:pt x="3051704" y="484397"/>
                </a:lnTo>
                <a:lnTo>
                  <a:pt x="3089601" y="508652"/>
                </a:lnTo>
                <a:lnTo>
                  <a:pt x="3127018" y="533733"/>
                </a:lnTo>
                <a:lnTo>
                  <a:pt x="3163938" y="559635"/>
                </a:lnTo>
                <a:lnTo>
                  <a:pt x="3200348" y="586354"/>
                </a:lnTo>
                <a:lnTo>
                  <a:pt x="3236232" y="613883"/>
                </a:lnTo>
                <a:lnTo>
                  <a:pt x="3271574" y="642219"/>
                </a:lnTo>
                <a:lnTo>
                  <a:pt x="3306361" y="671355"/>
                </a:lnTo>
                <a:lnTo>
                  <a:pt x="3340576" y="701288"/>
                </a:lnTo>
                <a:lnTo>
                  <a:pt x="3374204" y="732012"/>
                </a:lnTo>
                <a:lnTo>
                  <a:pt x="3407231" y="763523"/>
                </a:lnTo>
                <a:lnTo>
                  <a:pt x="3439641" y="795814"/>
                </a:lnTo>
                <a:lnTo>
                  <a:pt x="3471420" y="828882"/>
                </a:lnTo>
                <a:lnTo>
                  <a:pt x="3502551" y="862722"/>
                </a:lnTo>
                <a:lnTo>
                  <a:pt x="3533020" y="897328"/>
                </a:lnTo>
                <a:lnTo>
                  <a:pt x="3562812" y="932695"/>
                </a:lnTo>
                <a:lnTo>
                  <a:pt x="3591912" y="968818"/>
                </a:lnTo>
                <a:lnTo>
                  <a:pt x="3620304" y="1005693"/>
                </a:lnTo>
                <a:lnTo>
                  <a:pt x="3647974" y="1043315"/>
                </a:lnTo>
                <a:lnTo>
                  <a:pt x="3674906" y="1081678"/>
                </a:lnTo>
                <a:lnTo>
                  <a:pt x="3701085" y="1120778"/>
                </a:lnTo>
                <a:lnTo>
                  <a:pt x="3726496" y="1160609"/>
                </a:lnTo>
                <a:lnTo>
                  <a:pt x="3751124" y="1201167"/>
                </a:lnTo>
                <a:lnTo>
                  <a:pt x="3774954" y="1242447"/>
                </a:lnTo>
                <a:lnTo>
                  <a:pt x="3797971" y="1284444"/>
                </a:lnTo>
                <a:lnTo>
                  <a:pt x="3820159" y="1327152"/>
                </a:lnTo>
                <a:lnTo>
                  <a:pt x="3962907" y="1254990"/>
                </a:lnTo>
                <a:lnTo>
                  <a:pt x="3939466" y="1209850"/>
                </a:lnTo>
                <a:lnTo>
                  <a:pt x="3915058" y="1165303"/>
                </a:lnTo>
                <a:lnTo>
                  <a:pt x="3889698" y="1121363"/>
                </a:lnTo>
                <a:lnTo>
                  <a:pt x="3863398" y="1078045"/>
                </a:lnTo>
                <a:lnTo>
                  <a:pt x="3836170" y="1035362"/>
                </a:lnTo>
                <a:lnTo>
                  <a:pt x="3808027" y="993328"/>
                </a:lnTo>
                <a:lnTo>
                  <a:pt x="3778981" y="951957"/>
                </a:lnTo>
                <a:lnTo>
                  <a:pt x="3749044" y="911263"/>
                </a:lnTo>
                <a:lnTo>
                  <a:pt x="3718230" y="871259"/>
                </a:lnTo>
                <a:lnTo>
                  <a:pt x="3686549" y="831959"/>
                </a:lnTo>
                <a:lnTo>
                  <a:pt x="3654016" y="793378"/>
                </a:lnTo>
                <a:lnTo>
                  <a:pt x="3620643" y="755530"/>
                </a:lnTo>
                <a:lnTo>
                  <a:pt x="3586441" y="718427"/>
                </a:lnTo>
                <a:lnTo>
                  <a:pt x="3551423" y="682084"/>
                </a:lnTo>
                <a:lnTo>
                  <a:pt x="3515602" y="646515"/>
                </a:lnTo>
                <a:lnTo>
                  <a:pt x="3478990" y="611734"/>
                </a:lnTo>
                <a:lnTo>
                  <a:pt x="3441601" y="577754"/>
                </a:lnTo>
                <a:lnTo>
                  <a:pt x="3403445" y="544589"/>
                </a:lnTo>
                <a:lnTo>
                  <a:pt x="3364536" y="512254"/>
                </a:lnTo>
                <a:lnTo>
                  <a:pt x="3324885" y="480762"/>
                </a:lnTo>
                <a:lnTo>
                  <a:pt x="3284507" y="450126"/>
                </a:lnTo>
                <a:lnTo>
                  <a:pt x="3243412" y="420362"/>
                </a:lnTo>
                <a:lnTo>
                  <a:pt x="3201614" y="391482"/>
                </a:lnTo>
                <a:lnTo>
                  <a:pt x="3159125" y="363501"/>
                </a:lnTo>
                <a:lnTo>
                  <a:pt x="3118113" y="337724"/>
                </a:lnTo>
                <a:lnTo>
                  <a:pt x="3076767" y="312921"/>
                </a:lnTo>
                <a:lnTo>
                  <a:pt x="3035101" y="289089"/>
                </a:lnTo>
                <a:lnTo>
                  <a:pt x="2993128" y="266224"/>
                </a:lnTo>
                <a:lnTo>
                  <a:pt x="2950863" y="244323"/>
                </a:lnTo>
                <a:lnTo>
                  <a:pt x="2908318" y="223384"/>
                </a:lnTo>
                <a:lnTo>
                  <a:pt x="2865134" y="203239"/>
                </a:lnTo>
                <a:lnTo>
                  <a:pt x="2822446" y="184380"/>
                </a:lnTo>
                <a:lnTo>
                  <a:pt x="2779146" y="166308"/>
                </a:lnTo>
                <a:lnTo>
                  <a:pt x="2762831" y="159890"/>
                </a:lnTo>
                <a:close/>
              </a:path>
              <a:path w="3963034" h="1327150">
                <a:moveTo>
                  <a:pt x="1929452" y="0"/>
                </a:moveTo>
                <a:lnTo>
                  <a:pt x="1884270" y="356"/>
                </a:lnTo>
                <a:lnTo>
                  <a:pt x="1839138" y="1604"/>
                </a:lnTo>
                <a:lnTo>
                  <a:pt x="1794069" y="3738"/>
                </a:lnTo>
                <a:lnTo>
                  <a:pt x="1749077" y="6756"/>
                </a:lnTo>
                <a:lnTo>
                  <a:pt x="1704176" y="10656"/>
                </a:lnTo>
                <a:lnTo>
                  <a:pt x="1659380" y="15434"/>
                </a:lnTo>
                <a:lnTo>
                  <a:pt x="1614703" y="21087"/>
                </a:lnTo>
                <a:lnTo>
                  <a:pt x="1570157" y="27612"/>
                </a:lnTo>
                <a:lnTo>
                  <a:pt x="1525757" y="35007"/>
                </a:lnTo>
                <a:lnTo>
                  <a:pt x="1481516" y="43268"/>
                </a:lnTo>
                <a:lnTo>
                  <a:pt x="1437449" y="52392"/>
                </a:lnTo>
                <a:lnTo>
                  <a:pt x="1393569" y="62377"/>
                </a:lnTo>
                <a:lnTo>
                  <a:pt x="1349889" y="73219"/>
                </a:lnTo>
                <a:lnTo>
                  <a:pt x="1306423" y="84916"/>
                </a:lnTo>
                <a:lnTo>
                  <a:pt x="1263185" y="97464"/>
                </a:lnTo>
                <a:lnTo>
                  <a:pt x="1220189" y="110860"/>
                </a:lnTo>
                <a:lnTo>
                  <a:pt x="1177449" y="125102"/>
                </a:lnTo>
                <a:lnTo>
                  <a:pt x="1134977" y="140186"/>
                </a:lnTo>
                <a:lnTo>
                  <a:pt x="1092789" y="156110"/>
                </a:lnTo>
                <a:lnTo>
                  <a:pt x="1050897" y="172870"/>
                </a:lnTo>
                <a:lnTo>
                  <a:pt x="1009315" y="190464"/>
                </a:lnTo>
                <a:lnTo>
                  <a:pt x="968057" y="208889"/>
                </a:lnTo>
                <a:lnTo>
                  <a:pt x="927137" y="228141"/>
                </a:lnTo>
                <a:lnTo>
                  <a:pt x="886568" y="248217"/>
                </a:lnTo>
                <a:lnTo>
                  <a:pt x="846364" y="269115"/>
                </a:lnTo>
                <a:lnTo>
                  <a:pt x="806539" y="290832"/>
                </a:lnTo>
                <a:lnTo>
                  <a:pt x="767106" y="313365"/>
                </a:lnTo>
                <a:lnTo>
                  <a:pt x="728079" y="336710"/>
                </a:lnTo>
                <a:lnTo>
                  <a:pt x="689473" y="360865"/>
                </a:lnTo>
                <a:lnTo>
                  <a:pt x="651300" y="385827"/>
                </a:lnTo>
                <a:lnTo>
                  <a:pt x="613574" y="411592"/>
                </a:lnTo>
                <a:lnTo>
                  <a:pt x="576309" y="438158"/>
                </a:lnTo>
                <a:lnTo>
                  <a:pt x="539519" y="465522"/>
                </a:lnTo>
                <a:lnTo>
                  <a:pt x="503218" y="493681"/>
                </a:lnTo>
                <a:lnTo>
                  <a:pt x="467418" y="522632"/>
                </a:lnTo>
                <a:lnTo>
                  <a:pt x="432134" y="552371"/>
                </a:lnTo>
                <a:lnTo>
                  <a:pt x="397380" y="582897"/>
                </a:lnTo>
                <a:lnTo>
                  <a:pt x="363169" y="614205"/>
                </a:lnTo>
                <a:lnTo>
                  <a:pt x="329515" y="646293"/>
                </a:lnTo>
                <a:lnTo>
                  <a:pt x="296432" y="679158"/>
                </a:lnTo>
                <a:lnTo>
                  <a:pt x="263933" y="712797"/>
                </a:lnTo>
                <a:lnTo>
                  <a:pt x="232032" y="747207"/>
                </a:lnTo>
                <a:lnTo>
                  <a:pt x="200743" y="782385"/>
                </a:lnTo>
                <a:lnTo>
                  <a:pt x="170079" y="818328"/>
                </a:lnTo>
                <a:lnTo>
                  <a:pt x="140055" y="855034"/>
                </a:lnTo>
                <a:lnTo>
                  <a:pt x="110683" y="892498"/>
                </a:lnTo>
                <a:lnTo>
                  <a:pt x="81978" y="930718"/>
                </a:lnTo>
                <a:lnTo>
                  <a:pt x="53953" y="969691"/>
                </a:lnTo>
                <a:lnTo>
                  <a:pt x="26551" y="1009524"/>
                </a:lnTo>
                <a:lnTo>
                  <a:pt x="0" y="1049885"/>
                </a:lnTo>
                <a:lnTo>
                  <a:pt x="134493" y="1136411"/>
                </a:lnTo>
                <a:lnTo>
                  <a:pt x="162929" y="1093345"/>
                </a:lnTo>
                <a:lnTo>
                  <a:pt x="192357" y="1051044"/>
                </a:lnTo>
                <a:lnTo>
                  <a:pt x="222845" y="1009415"/>
                </a:lnTo>
                <a:lnTo>
                  <a:pt x="254125" y="968798"/>
                </a:lnTo>
                <a:lnTo>
                  <a:pt x="286431" y="928882"/>
                </a:lnTo>
                <a:lnTo>
                  <a:pt x="319663" y="889791"/>
                </a:lnTo>
                <a:lnTo>
                  <a:pt x="353804" y="851541"/>
                </a:lnTo>
                <a:lnTo>
                  <a:pt x="388837" y="814146"/>
                </a:lnTo>
                <a:lnTo>
                  <a:pt x="424746" y="777621"/>
                </a:lnTo>
                <a:lnTo>
                  <a:pt x="461515" y="741982"/>
                </a:lnTo>
                <a:lnTo>
                  <a:pt x="499125" y="707244"/>
                </a:lnTo>
                <a:lnTo>
                  <a:pt x="537562" y="673422"/>
                </a:lnTo>
                <a:lnTo>
                  <a:pt x="576807" y="640531"/>
                </a:lnTo>
                <a:lnTo>
                  <a:pt x="616845" y="608586"/>
                </a:lnTo>
                <a:lnTo>
                  <a:pt x="657659" y="577602"/>
                </a:lnTo>
                <a:lnTo>
                  <a:pt x="699232" y="547595"/>
                </a:lnTo>
                <a:lnTo>
                  <a:pt x="741547" y="518579"/>
                </a:lnTo>
                <a:lnTo>
                  <a:pt x="784588" y="490570"/>
                </a:lnTo>
                <a:lnTo>
                  <a:pt x="828338" y="463582"/>
                </a:lnTo>
                <a:lnTo>
                  <a:pt x="872780" y="437631"/>
                </a:lnTo>
                <a:lnTo>
                  <a:pt x="917898" y="412733"/>
                </a:lnTo>
                <a:lnTo>
                  <a:pt x="963676" y="388901"/>
                </a:lnTo>
                <a:lnTo>
                  <a:pt x="1006866" y="367666"/>
                </a:lnTo>
                <a:lnTo>
                  <a:pt x="1050302" y="347495"/>
                </a:lnTo>
                <a:lnTo>
                  <a:pt x="1093968" y="328384"/>
                </a:lnTo>
                <a:lnTo>
                  <a:pt x="1137849" y="310327"/>
                </a:lnTo>
                <a:lnTo>
                  <a:pt x="1181929" y="293320"/>
                </a:lnTo>
                <a:lnTo>
                  <a:pt x="1226194" y="277357"/>
                </a:lnTo>
                <a:lnTo>
                  <a:pt x="1270628" y="262434"/>
                </a:lnTo>
                <a:lnTo>
                  <a:pt x="1315216" y="248546"/>
                </a:lnTo>
                <a:lnTo>
                  <a:pt x="1359944" y="235687"/>
                </a:lnTo>
                <a:lnTo>
                  <a:pt x="1404795" y="223853"/>
                </a:lnTo>
                <a:lnTo>
                  <a:pt x="1449756" y="213039"/>
                </a:lnTo>
                <a:lnTo>
                  <a:pt x="1494810" y="203239"/>
                </a:lnTo>
                <a:lnTo>
                  <a:pt x="1539943" y="194450"/>
                </a:lnTo>
                <a:lnTo>
                  <a:pt x="1585140" y="186665"/>
                </a:lnTo>
                <a:lnTo>
                  <a:pt x="1630385" y="179880"/>
                </a:lnTo>
                <a:lnTo>
                  <a:pt x="1675663" y="174090"/>
                </a:lnTo>
                <a:lnTo>
                  <a:pt x="1720960" y="169290"/>
                </a:lnTo>
                <a:lnTo>
                  <a:pt x="1766259" y="165475"/>
                </a:lnTo>
                <a:lnTo>
                  <a:pt x="1811547" y="162640"/>
                </a:lnTo>
                <a:lnTo>
                  <a:pt x="1856807" y="160780"/>
                </a:lnTo>
                <a:lnTo>
                  <a:pt x="1902026" y="159890"/>
                </a:lnTo>
                <a:lnTo>
                  <a:pt x="2762831" y="159890"/>
                </a:lnTo>
                <a:lnTo>
                  <a:pt x="2735622" y="149186"/>
                </a:lnTo>
                <a:lnTo>
                  <a:pt x="2691887" y="133011"/>
                </a:lnTo>
                <a:lnTo>
                  <a:pt x="2647955" y="117780"/>
                </a:lnTo>
                <a:lnTo>
                  <a:pt x="2603841" y="103489"/>
                </a:lnTo>
                <a:lnTo>
                  <a:pt x="2559556" y="90136"/>
                </a:lnTo>
                <a:lnTo>
                  <a:pt x="2515116" y="77718"/>
                </a:lnTo>
                <a:lnTo>
                  <a:pt x="2470534" y="66232"/>
                </a:lnTo>
                <a:lnTo>
                  <a:pt x="2425823" y="55675"/>
                </a:lnTo>
                <a:lnTo>
                  <a:pt x="2380997" y="46044"/>
                </a:lnTo>
                <a:lnTo>
                  <a:pt x="2336071" y="37335"/>
                </a:lnTo>
                <a:lnTo>
                  <a:pt x="2291058" y="29547"/>
                </a:lnTo>
                <a:lnTo>
                  <a:pt x="2245970" y="22675"/>
                </a:lnTo>
                <a:lnTo>
                  <a:pt x="2200823" y="16718"/>
                </a:lnTo>
                <a:lnTo>
                  <a:pt x="2155630" y="11671"/>
                </a:lnTo>
                <a:lnTo>
                  <a:pt x="2110405" y="7533"/>
                </a:lnTo>
                <a:lnTo>
                  <a:pt x="2065160" y="4299"/>
                </a:lnTo>
                <a:lnTo>
                  <a:pt x="2019911" y="1968"/>
                </a:lnTo>
                <a:lnTo>
                  <a:pt x="1974670" y="536"/>
                </a:lnTo>
                <a:lnTo>
                  <a:pt x="1929452" y="0"/>
                </a:lnTo>
                <a:close/>
              </a:path>
            </a:pathLst>
          </a:custGeom>
          <a:solidFill>
            <a:srgbClr val="003399"/>
          </a:solidFill>
        </p:spPr>
        <p:txBody>
          <a:bodyPr wrap="square" lIns="0" tIns="0" rIns="0" bIns="0" rtlCol="0"/>
          <a:lstStyle/>
          <a:p>
            <a:endParaRPr/>
          </a:p>
        </p:txBody>
      </p:sp>
      <p:sp>
        <p:nvSpPr>
          <p:cNvPr id="13" name="object 8">
            <a:extLst>
              <a:ext uri="{FF2B5EF4-FFF2-40B4-BE49-F238E27FC236}">
                <a16:creationId xmlns:a16="http://schemas.microsoft.com/office/drawing/2014/main" id="{F0359892-FEDB-42C2-A61D-767D690A9161}"/>
              </a:ext>
            </a:extLst>
          </p:cNvPr>
          <p:cNvSpPr/>
          <p:nvPr/>
        </p:nvSpPr>
        <p:spPr>
          <a:xfrm>
            <a:off x="2791660" y="5468821"/>
            <a:ext cx="3575920" cy="1197512"/>
          </a:xfrm>
          <a:custGeom>
            <a:avLst/>
            <a:gdLst/>
            <a:ahLst/>
            <a:cxnLst/>
            <a:rect l="l" t="t" r="r" b="b"/>
            <a:pathLst>
              <a:path w="3963034" h="1327150">
                <a:moveTo>
                  <a:pt x="0" y="1049885"/>
                </a:moveTo>
                <a:lnTo>
                  <a:pt x="26623" y="1009415"/>
                </a:lnTo>
                <a:lnTo>
                  <a:pt x="53953" y="969691"/>
                </a:lnTo>
                <a:lnTo>
                  <a:pt x="81978" y="930718"/>
                </a:lnTo>
                <a:lnTo>
                  <a:pt x="110683" y="892498"/>
                </a:lnTo>
                <a:lnTo>
                  <a:pt x="140055" y="855034"/>
                </a:lnTo>
                <a:lnTo>
                  <a:pt x="170079" y="818328"/>
                </a:lnTo>
                <a:lnTo>
                  <a:pt x="200743" y="782385"/>
                </a:lnTo>
                <a:lnTo>
                  <a:pt x="232032" y="747207"/>
                </a:lnTo>
                <a:lnTo>
                  <a:pt x="263933" y="712797"/>
                </a:lnTo>
                <a:lnTo>
                  <a:pt x="296432" y="679158"/>
                </a:lnTo>
                <a:lnTo>
                  <a:pt x="329515" y="646293"/>
                </a:lnTo>
                <a:lnTo>
                  <a:pt x="363169" y="614205"/>
                </a:lnTo>
                <a:lnTo>
                  <a:pt x="397380" y="582897"/>
                </a:lnTo>
                <a:lnTo>
                  <a:pt x="432134" y="552371"/>
                </a:lnTo>
                <a:lnTo>
                  <a:pt x="467418" y="522632"/>
                </a:lnTo>
                <a:lnTo>
                  <a:pt x="503218" y="493681"/>
                </a:lnTo>
                <a:lnTo>
                  <a:pt x="539519" y="465522"/>
                </a:lnTo>
                <a:lnTo>
                  <a:pt x="576309" y="438158"/>
                </a:lnTo>
                <a:lnTo>
                  <a:pt x="613574" y="411592"/>
                </a:lnTo>
                <a:lnTo>
                  <a:pt x="651300" y="385827"/>
                </a:lnTo>
                <a:lnTo>
                  <a:pt x="689473" y="360865"/>
                </a:lnTo>
                <a:lnTo>
                  <a:pt x="728079" y="336710"/>
                </a:lnTo>
                <a:lnTo>
                  <a:pt x="767106" y="313365"/>
                </a:lnTo>
                <a:lnTo>
                  <a:pt x="806539" y="290832"/>
                </a:lnTo>
                <a:lnTo>
                  <a:pt x="846364" y="269115"/>
                </a:lnTo>
                <a:lnTo>
                  <a:pt x="886568" y="248217"/>
                </a:lnTo>
                <a:lnTo>
                  <a:pt x="927137" y="228141"/>
                </a:lnTo>
                <a:lnTo>
                  <a:pt x="968057" y="208889"/>
                </a:lnTo>
                <a:lnTo>
                  <a:pt x="1009315" y="190464"/>
                </a:lnTo>
                <a:lnTo>
                  <a:pt x="1050897" y="172870"/>
                </a:lnTo>
                <a:lnTo>
                  <a:pt x="1092789" y="156110"/>
                </a:lnTo>
                <a:lnTo>
                  <a:pt x="1134977" y="140186"/>
                </a:lnTo>
                <a:lnTo>
                  <a:pt x="1177449" y="125102"/>
                </a:lnTo>
                <a:lnTo>
                  <a:pt x="1220189" y="110860"/>
                </a:lnTo>
                <a:lnTo>
                  <a:pt x="1263185" y="97464"/>
                </a:lnTo>
                <a:lnTo>
                  <a:pt x="1306423" y="84916"/>
                </a:lnTo>
                <a:lnTo>
                  <a:pt x="1349889" y="73219"/>
                </a:lnTo>
                <a:lnTo>
                  <a:pt x="1393569" y="62377"/>
                </a:lnTo>
                <a:lnTo>
                  <a:pt x="1437449" y="52392"/>
                </a:lnTo>
                <a:lnTo>
                  <a:pt x="1481516" y="43268"/>
                </a:lnTo>
                <a:lnTo>
                  <a:pt x="1525757" y="35007"/>
                </a:lnTo>
                <a:lnTo>
                  <a:pt x="1570157" y="27612"/>
                </a:lnTo>
                <a:lnTo>
                  <a:pt x="1614703" y="21087"/>
                </a:lnTo>
                <a:lnTo>
                  <a:pt x="1659380" y="15434"/>
                </a:lnTo>
                <a:lnTo>
                  <a:pt x="1704176" y="10656"/>
                </a:lnTo>
                <a:lnTo>
                  <a:pt x="1749077" y="6756"/>
                </a:lnTo>
                <a:lnTo>
                  <a:pt x="1794069" y="3738"/>
                </a:lnTo>
                <a:lnTo>
                  <a:pt x="1839138" y="1604"/>
                </a:lnTo>
                <a:lnTo>
                  <a:pt x="1884270" y="356"/>
                </a:lnTo>
                <a:lnTo>
                  <a:pt x="1929452" y="0"/>
                </a:lnTo>
                <a:lnTo>
                  <a:pt x="1974670" y="536"/>
                </a:lnTo>
                <a:lnTo>
                  <a:pt x="2019911" y="1968"/>
                </a:lnTo>
                <a:lnTo>
                  <a:pt x="2065160" y="4299"/>
                </a:lnTo>
                <a:lnTo>
                  <a:pt x="2110405" y="7533"/>
                </a:lnTo>
                <a:lnTo>
                  <a:pt x="2155630" y="11671"/>
                </a:lnTo>
                <a:lnTo>
                  <a:pt x="2200823" y="16718"/>
                </a:lnTo>
                <a:lnTo>
                  <a:pt x="2245970" y="22675"/>
                </a:lnTo>
                <a:lnTo>
                  <a:pt x="2291058" y="29547"/>
                </a:lnTo>
                <a:lnTo>
                  <a:pt x="2336071" y="37335"/>
                </a:lnTo>
                <a:lnTo>
                  <a:pt x="2380997" y="46044"/>
                </a:lnTo>
                <a:lnTo>
                  <a:pt x="2425823" y="55675"/>
                </a:lnTo>
                <a:lnTo>
                  <a:pt x="2470534" y="66232"/>
                </a:lnTo>
                <a:lnTo>
                  <a:pt x="2515116" y="77718"/>
                </a:lnTo>
                <a:lnTo>
                  <a:pt x="2559556" y="90136"/>
                </a:lnTo>
                <a:lnTo>
                  <a:pt x="2603841" y="103489"/>
                </a:lnTo>
                <a:lnTo>
                  <a:pt x="2647955" y="117780"/>
                </a:lnTo>
                <a:lnTo>
                  <a:pt x="2691887" y="133011"/>
                </a:lnTo>
                <a:lnTo>
                  <a:pt x="2735622" y="149186"/>
                </a:lnTo>
                <a:lnTo>
                  <a:pt x="2779146" y="166308"/>
                </a:lnTo>
                <a:lnTo>
                  <a:pt x="2822446" y="184380"/>
                </a:lnTo>
                <a:lnTo>
                  <a:pt x="2865508" y="203404"/>
                </a:lnTo>
                <a:lnTo>
                  <a:pt x="2908318" y="223384"/>
                </a:lnTo>
                <a:lnTo>
                  <a:pt x="2950863" y="244323"/>
                </a:lnTo>
                <a:lnTo>
                  <a:pt x="2993128" y="266224"/>
                </a:lnTo>
                <a:lnTo>
                  <a:pt x="3035101" y="289089"/>
                </a:lnTo>
                <a:lnTo>
                  <a:pt x="3076767" y="312921"/>
                </a:lnTo>
                <a:lnTo>
                  <a:pt x="3118113" y="337724"/>
                </a:lnTo>
                <a:lnTo>
                  <a:pt x="3159125" y="363501"/>
                </a:lnTo>
                <a:lnTo>
                  <a:pt x="3201614" y="391482"/>
                </a:lnTo>
                <a:lnTo>
                  <a:pt x="3243412" y="420362"/>
                </a:lnTo>
                <a:lnTo>
                  <a:pt x="3284507" y="450126"/>
                </a:lnTo>
                <a:lnTo>
                  <a:pt x="3324885" y="480762"/>
                </a:lnTo>
                <a:lnTo>
                  <a:pt x="3364536" y="512254"/>
                </a:lnTo>
                <a:lnTo>
                  <a:pt x="3403445" y="544589"/>
                </a:lnTo>
                <a:lnTo>
                  <a:pt x="3441601" y="577754"/>
                </a:lnTo>
                <a:lnTo>
                  <a:pt x="3478990" y="611734"/>
                </a:lnTo>
                <a:lnTo>
                  <a:pt x="3515602" y="646515"/>
                </a:lnTo>
                <a:lnTo>
                  <a:pt x="3551423" y="682084"/>
                </a:lnTo>
                <a:lnTo>
                  <a:pt x="3586441" y="718427"/>
                </a:lnTo>
                <a:lnTo>
                  <a:pt x="3620643" y="755530"/>
                </a:lnTo>
                <a:lnTo>
                  <a:pt x="3654016" y="793378"/>
                </a:lnTo>
                <a:lnTo>
                  <a:pt x="3686549" y="831959"/>
                </a:lnTo>
                <a:lnTo>
                  <a:pt x="3718230" y="871259"/>
                </a:lnTo>
                <a:lnTo>
                  <a:pt x="3749044" y="911263"/>
                </a:lnTo>
                <a:lnTo>
                  <a:pt x="3778981" y="951957"/>
                </a:lnTo>
                <a:lnTo>
                  <a:pt x="3808027" y="993328"/>
                </a:lnTo>
                <a:lnTo>
                  <a:pt x="3836170" y="1035362"/>
                </a:lnTo>
                <a:lnTo>
                  <a:pt x="3863398" y="1078045"/>
                </a:lnTo>
                <a:lnTo>
                  <a:pt x="3889698" y="1121363"/>
                </a:lnTo>
                <a:lnTo>
                  <a:pt x="3915058" y="1165303"/>
                </a:lnTo>
                <a:lnTo>
                  <a:pt x="3939466" y="1209850"/>
                </a:lnTo>
                <a:lnTo>
                  <a:pt x="3962907" y="1254990"/>
                </a:lnTo>
                <a:lnTo>
                  <a:pt x="3820159" y="1327152"/>
                </a:lnTo>
                <a:lnTo>
                  <a:pt x="3797971" y="1284444"/>
                </a:lnTo>
                <a:lnTo>
                  <a:pt x="3774954" y="1242447"/>
                </a:lnTo>
                <a:lnTo>
                  <a:pt x="3751124" y="1201167"/>
                </a:lnTo>
                <a:lnTo>
                  <a:pt x="3726496" y="1160609"/>
                </a:lnTo>
                <a:lnTo>
                  <a:pt x="3701085" y="1120778"/>
                </a:lnTo>
                <a:lnTo>
                  <a:pt x="3674906" y="1081678"/>
                </a:lnTo>
                <a:lnTo>
                  <a:pt x="3647974" y="1043315"/>
                </a:lnTo>
                <a:lnTo>
                  <a:pt x="3620304" y="1005693"/>
                </a:lnTo>
                <a:lnTo>
                  <a:pt x="3591912" y="968818"/>
                </a:lnTo>
                <a:lnTo>
                  <a:pt x="3562812" y="932695"/>
                </a:lnTo>
                <a:lnTo>
                  <a:pt x="3533020" y="897328"/>
                </a:lnTo>
                <a:lnTo>
                  <a:pt x="3502551" y="862722"/>
                </a:lnTo>
                <a:lnTo>
                  <a:pt x="3471420" y="828882"/>
                </a:lnTo>
                <a:lnTo>
                  <a:pt x="3439641" y="795814"/>
                </a:lnTo>
                <a:lnTo>
                  <a:pt x="3407231" y="763523"/>
                </a:lnTo>
                <a:lnTo>
                  <a:pt x="3374204" y="732012"/>
                </a:lnTo>
                <a:lnTo>
                  <a:pt x="3340576" y="701288"/>
                </a:lnTo>
                <a:lnTo>
                  <a:pt x="3306361" y="671355"/>
                </a:lnTo>
                <a:lnTo>
                  <a:pt x="3271574" y="642219"/>
                </a:lnTo>
                <a:lnTo>
                  <a:pt x="3236232" y="613883"/>
                </a:lnTo>
                <a:lnTo>
                  <a:pt x="3200348" y="586354"/>
                </a:lnTo>
                <a:lnTo>
                  <a:pt x="3163938" y="559635"/>
                </a:lnTo>
                <a:lnTo>
                  <a:pt x="3127018" y="533733"/>
                </a:lnTo>
                <a:lnTo>
                  <a:pt x="3089601" y="508652"/>
                </a:lnTo>
                <a:lnTo>
                  <a:pt x="3051704" y="484397"/>
                </a:lnTo>
                <a:lnTo>
                  <a:pt x="3013341" y="460973"/>
                </a:lnTo>
                <a:lnTo>
                  <a:pt x="2974528" y="438384"/>
                </a:lnTo>
                <a:lnTo>
                  <a:pt x="2935279" y="416637"/>
                </a:lnTo>
                <a:lnTo>
                  <a:pt x="2895611" y="395736"/>
                </a:lnTo>
                <a:lnTo>
                  <a:pt x="2855537" y="375685"/>
                </a:lnTo>
                <a:lnTo>
                  <a:pt x="2815073" y="356490"/>
                </a:lnTo>
                <a:lnTo>
                  <a:pt x="2774235" y="338156"/>
                </a:lnTo>
                <a:lnTo>
                  <a:pt x="2733036" y="320688"/>
                </a:lnTo>
                <a:lnTo>
                  <a:pt x="2691493" y="304090"/>
                </a:lnTo>
                <a:lnTo>
                  <a:pt x="2649621" y="288368"/>
                </a:lnTo>
                <a:lnTo>
                  <a:pt x="2607434" y="273527"/>
                </a:lnTo>
                <a:lnTo>
                  <a:pt x="2564948" y="259572"/>
                </a:lnTo>
                <a:lnTo>
                  <a:pt x="2522178" y="246506"/>
                </a:lnTo>
                <a:lnTo>
                  <a:pt x="2479139" y="234337"/>
                </a:lnTo>
                <a:lnTo>
                  <a:pt x="2435845" y="223068"/>
                </a:lnTo>
                <a:lnTo>
                  <a:pt x="2392313" y="212705"/>
                </a:lnTo>
                <a:lnTo>
                  <a:pt x="2348558" y="203252"/>
                </a:lnTo>
                <a:lnTo>
                  <a:pt x="2304594" y="194714"/>
                </a:lnTo>
                <a:lnTo>
                  <a:pt x="2260436" y="187097"/>
                </a:lnTo>
                <a:lnTo>
                  <a:pt x="2216100" y="180405"/>
                </a:lnTo>
                <a:lnTo>
                  <a:pt x="2171601" y="174644"/>
                </a:lnTo>
                <a:lnTo>
                  <a:pt x="2126954" y="169817"/>
                </a:lnTo>
                <a:lnTo>
                  <a:pt x="2082174" y="165931"/>
                </a:lnTo>
                <a:lnTo>
                  <a:pt x="2037275" y="162991"/>
                </a:lnTo>
                <a:lnTo>
                  <a:pt x="1992275" y="161000"/>
                </a:lnTo>
                <a:lnTo>
                  <a:pt x="1947186" y="159965"/>
                </a:lnTo>
                <a:lnTo>
                  <a:pt x="1902026" y="159890"/>
                </a:lnTo>
                <a:lnTo>
                  <a:pt x="1856807" y="160780"/>
                </a:lnTo>
                <a:lnTo>
                  <a:pt x="1811547" y="162640"/>
                </a:lnTo>
                <a:lnTo>
                  <a:pt x="1766259" y="165475"/>
                </a:lnTo>
                <a:lnTo>
                  <a:pt x="1720960" y="169290"/>
                </a:lnTo>
                <a:lnTo>
                  <a:pt x="1675663" y="174090"/>
                </a:lnTo>
                <a:lnTo>
                  <a:pt x="1630385" y="179880"/>
                </a:lnTo>
                <a:lnTo>
                  <a:pt x="1585140" y="186665"/>
                </a:lnTo>
                <a:lnTo>
                  <a:pt x="1539943" y="194450"/>
                </a:lnTo>
                <a:lnTo>
                  <a:pt x="1494810" y="203239"/>
                </a:lnTo>
                <a:lnTo>
                  <a:pt x="1449756" y="213039"/>
                </a:lnTo>
                <a:lnTo>
                  <a:pt x="1404795" y="223853"/>
                </a:lnTo>
                <a:lnTo>
                  <a:pt x="1359944" y="235687"/>
                </a:lnTo>
                <a:lnTo>
                  <a:pt x="1315216" y="248546"/>
                </a:lnTo>
                <a:lnTo>
                  <a:pt x="1270628" y="262434"/>
                </a:lnTo>
                <a:lnTo>
                  <a:pt x="1226194" y="277357"/>
                </a:lnTo>
                <a:lnTo>
                  <a:pt x="1181929" y="293320"/>
                </a:lnTo>
                <a:lnTo>
                  <a:pt x="1137849" y="310327"/>
                </a:lnTo>
                <a:lnTo>
                  <a:pt x="1093968" y="328384"/>
                </a:lnTo>
                <a:lnTo>
                  <a:pt x="1050302" y="347495"/>
                </a:lnTo>
                <a:lnTo>
                  <a:pt x="1006866" y="367666"/>
                </a:lnTo>
                <a:lnTo>
                  <a:pt x="963676" y="388901"/>
                </a:lnTo>
                <a:lnTo>
                  <a:pt x="917898" y="412733"/>
                </a:lnTo>
                <a:lnTo>
                  <a:pt x="872780" y="437631"/>
                </a:lnTo>
                <a:lnTo>
                  <a:pt x="828338" y="463582"/>
                </a:lnTo>
                <a:lnTo>
                  <a:pt x="784588" y="490570"/>
                </a:lnTo>
                <a:lnTo>
                  <a:pt x="741547" y="518579"/>
                </a:lnTo>
                <a:lnTo>
                  <a:pt x="699232" y="547595"/>
                </a:lnTo>
                <a:lnTo>
                  <a:pt x="657659" y="577602"/>
                </a:lnTo>
                <a:lnTo>
                  <a:pt x="616845" y="608586"/>
                </a:lnTo>
                <a:lnTo>
                  <a:pt x="576807" y="640531"/>
                </a:lnTo>
                <a:lnTo>
                  <a:pt x="537562" y="673422"/>
                </a:lnTo>
                <a:lnTo>
                  <a:pt x="499125" y="707244"/>
                </a:lnTo>
                <a:lnTo>
                  <a:pt x="461515" y="741982"/>
                </a:lnTo>
                <a:lnTo>
                  <a:pt x="424746" y="777621"/>
                </a:lnTo>
                <a:lnTo>
                  <a:pt x="388837" y="814146"/>
                </a:lnTo>
                <a:lnTo>
                  <a:pt x="353804" y="851541"/>
                </a:lnTo>
                <a:lnTo>
                  <a:pt x="319663" y="889791"/>
                </a:lnTo>
                <a:lnTo>
                  <a:pt x="286431" y="928882"/>
                </a:lnTo>
                <a:lnTo>
                  <a:pt x="254125" y="968798"/>
                </a:lnTo>
                <a:lnTo>
                  <a:pt x="222761" y="1009524"/>
                </a:lnTo>
                <a:lnTo>
                  <a:pt x="192357" y="1051044"/>
                </a:lnTo>
                <a:lnTo>
                  <a:pt x="162929" y="1093345"/>
                </a:lnTo>
                <a:lnTo>
                  <a:pt x="134493" y="1136411"/>
                </a:lnTo>
                <a:lnTo>
                  <a:pt x="0" y="1049885"/>
                </a:lnTo>
                <a:close/>
              </a:path>
            </a:pathLst>
          </a:custGeom>
          <a:ln w="9144">
            <a:solidFill>
              <a:srgbClr val="4066B1"/>
            </a:solidFill>
          </a:ln>
        </p:spPr>
        <p:txBody>
          <a:bodyPr wrap="square" lIns="0" tIns="0" rIns="0" bIns="0" rtlCol="0"/>
          <a:lstStyle/>
          <a:p>
            <a:endParaRPr/>
          </a:p>
        </p:txBody>
      </p:sp>
      <p:sp>
        <p:nvSpPr>
          <p:cNvPr id="14" name="Slide Number Placeholder 1">
            <a:extLst>
              <a:ext uri="{FF2B5EF4-FFF2-40B4-BE49-F238E27FC236}">
                <a16:creationId xmlns:a16="http://schemas.microsoft.com/office/drawing/2014/main" id="{6ECB04AC-D238-48A7-8C64-035D76B93346}"/>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25</a:t>
            </a:fld>
            <a:endParaRPr lang="en-US"/>
          </a:p>
        </p:txBody>
      </p:sp>
    </p:spTree>
    <p:extLst>
      <p:ext uri="{BB962C8B-B14F-4D97-AF65-F5344CB8AC3E}">
        <p14:creationId xmlns:p14="http://schemas.microsoft.com/office/powerpoint/2010/main" val="1776994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89170"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line is bigger?</a:t>
            </a:r>
          </a:p>
        </p:txBody>
      </p:sp>
      <p:sp>
        <p:nvSpPr>
          <p:cNvPr id="8" name="object 3">
            <a:extLst>
              <a:ext uri="{FF2B5EF4-FFF2-40B4-BE49-F238E27FC236}">
                <a16:creationId xmlns:a16="http://schemas.microsoft.com/office/drawing/2014/main" id="{B6CBBE64-611B-46E1-8288-2739748312D8}"/>
              </a:ext>
            </a:extLst>
          </p:cNvPr>
          <p:cNvSpPr/>
          <p:nvPr/>
        </p:nvSpPr>
        <p:spPr>
          <a:xfrm>
            <a:off x="2784040" y="1849385"/>
            <a:ext cx="3575920" cy="1198085"/>
          </a:xfrm>
          <a:custGeom>
            <a:avLst/>
            <a:gdLst/>
            <a:ahLst/>
            <a:cxnLst/>
            <a:rect l="l" t="t" r="r" b="b"/>
            <a:pathLst>
              <a:path w="3963034" h="1327785">
                <a:moveTo>
                  <a:pt x="2762832" y="159888"/>
                </a:moveTo>
                <a:lnTo>
                  <a:pt x="1902026" y="159888"/>
                </a:lnTo>
                <a:lnTo>
                  <a:pt x="1947186" y="159963"/>
                </a:lnTo>
                <a:lnTo>
                  <a:pt x="1992275" y="160999"/>
                </a:lnTo>
                <a:lnTo>
                  <a:pt x="2037275" y="162989"/>
                </a:lnTo>
                <a:lnTo>
                  <a:pt x="2082174" y="165930"/>
                </a:lnTo>
                <a:lnTo>
                  <a:pt x="2126954" y="169816"/>
                </a:lnTo>
                <a:lnTo>
                  <a:pt x="2171601" y="174643"/>
                </a:lnTo>
                <a:lnTo>
                  <a:pt x="2216100" y="180404"/>
                </a:lnTo>
                <a:lnTo>
                  <a:pt x="2260436" y="187096"/>
                </a:lnTo>
                <a:lnTo>
                  <a:pt x="2304594" y="194713"/>
                </a:lnTo>
                <a:lnTo>
                  <a:pt x="2348558" y="203251"/>
                </a:lnTo>
                <a:lnTo>
                  <a:pt x="2392313" y="212704"/>
                </a:lnTo>
                <a:lnTo>
                  <a:pt x="2435845" y="223068"/>
                </a:lnTo>
                <a:lnTo>
                  <a:pt x="2479139" y="234337"/>
                </a:lnTo>
                <a:lnTo>
                  <a:pt x="2522178" y="246507"/>
                </a:lnTo>
                <a:lnTo>
                  <a:pt x="2564948" y="259572"/>
                </a:lnTo>
                <a:lnTo>
                  <a:pt x="2607434" y="273528"/>
                </a:lnTo>
                <a:lnTo>
                  <a:pt x="2649621" y="288370"/>
                </a:lnTo>
                <a:lnTo>
                  <a:pt x="2691493" y="304092"/>
                </a:lnTo>
                <a:lnTo>
                  <a:pt x="2733036" y="320690"/>
                </a:lnTo>
                <a:lnTo>
                  <a:pt x="2774235" y="338158"/>
                </a:lnTo>
                <a:lnTo>
                  <a:pt x="2815073" y="356493"/>
                </a:lnTo>
                <a:lnTo>
                  <a:pt x="2855537" y="375688"/>
                </a:lnTo>
                <a:lnTo>
                  <a:pt x="2895611" y="395739"/>
                </a:lnTo>
                <a:lnTo>
                  <a:pt x="2935279" y="416641"/>
                </a:lnTo>
                <a:lnTo>
                  <a:pt x="2974528" y="438388"/>
                </a:lnTo>
                <a:lnTo>
                  <a:pt x="3013341" y="460977"/>
                </a:lnTo>
                <a:lnTo>
                  <a:pt x="3051704" y="484402"/>
                </a:lnTo>
                <a:lnTo>
                  <a:pt x="3089601" y="508657"/>
                </a:lnTo>
                <a:lnTo>
                  <a:pt x="3127018" y="533739"/>
                </a:lnTo>
                <a:lnTo>
                  <a:pt x="3163938" y="559642"/>
                </a:lnTo>
                <a:lnTo>
                  <a:pt x="3200348" y="586361"/>
                </a:lnTo>
                <a:lnTo>
                  <a:pt x="3236232" y="613890"/>
                </a:lnTo>
                <a:lnTo>
                  <a:pt x="3271574" y="642227"/>
                </a:lnTo>
                <a:lnTo>
                  <a:pt x="3306361" y="671364"/>
                </a:lnTo>
                <a:lnTo>
                  <a:pt x="3340576" y="701297"/>
                </a:lnTo>
                <a:lnTo>
                  <a:pt x="3374204" y="732022"/>
                </a:lnTo>
                <a:lnTo>
                  <a:pt x="3407231" y="763533"/>
                </a:lnTo>
                <a:lnTo>
                  <a:pt x="3439641" y="795825"/>
                </a:lnTo>
                <a:lnTo>
                  <a:pt x="3471420" y="828894"/>
                </a:lnTo>
                <a:lnTo>
                  <a:pt x="3502551" y="862734"/>
                </a:lnTo>
                <a:lnTo>
                  <a:pt x="3533020" y="897341"/>
                </a:lnTo>
                <a:lnTo>
                  <a:pt x="3562812" y="932709"/>
                </a:lnTo>
                <a:lnTo>
                  <a:pt x="3591912" y="968833"/>
                </a:lnTo>
                <a:lnTo>
                  <a:pt x="3620304" y="1005709"/>
                </a:lnTo>
                <a:lnTo>
                  <a:pt x="3647974" y="1043332"/>
                </a:lnTo>
                <a:lnTo>
                  <a:pt x="3674906" y="1081696"/>
                </a:lnTo>
                <a:lnTo>
                  <a:pt x="3701085" y="1120796"/>
                </a:lnTo>
                <a:lnTo>
                  <a:pt x="3726496" y="1160629"/>
                </a:lnTo>
                <a:lnTo>
                  <a:pt x="3751124" y="1201188"/>
                </a:lnTo>
                <a:lnTo>
                  <a:pt x="3774954" y="1242468"/>
                </a:lnTo>
                <a:lnTo>
                  <a:pt x="3797971" y="1284466"/>
                </a:lnTo>
                <a:lnTo>
                  <a:pt x="3820160" y="1327175"/>
                </a:lnTo>
                <a:lnTo>
                  <a:pt x="3962907" y="1255039"/>
                </a:lnTo>
                <a:lnTo>
                  <a:pt x="3939466" y="1209897"/>
                </a:lnTo>
                <a:lnTo>
                  <a:pt x="3915058" y="1165348"/>
                </a:lnTo>
                <a:lnTo>
                  <a:pt x="3889698" y="1121406"/>
                </a:lnTo>
                <a:lnTo>
                  <a:pt x="3863398" y="1078086"/>
                </a:lnTo>
                <a:lnTo>
                  <a:pt x="3836170" y="1035400"/>
                </a:lnTo>
                <a:lnTo>
                  <a:pt x="3808027" y="993363"/>
                </a:lnTo>
                <a:lnTo>
                  <a:pt x="3778981" y="951989"/>
                </a:lnTo>
                <a:lnTo>
                  <a:pt x="3749044" y="911292"/>
                </a:lnTo>
                <a:lnTo>
                  <a:pt x="3718230" y="871286"/>
                </a:lnTo>
                <a:lnTo>
                  <a:pt x="3686549" y="831983"/>
                </a:lnTo>
                <a:lnTo>
                  <a:pt x="3654016" y="793399"/>
                </a:lnTo>
                <a:lnTo>
                  <a:pt x="3620643" y="755548"/>
                </a:lnTo>
                <a:lnTo>
                  <a:pt x="3586441" y="718442"/>
                </a:lnTo>
                <a:lnTo>
                  <a:pt x="3551423" y="682097"/>
                </a:lnTo>
                <a:lnTo>
                  <a:pt x="3515602" y="646525"/>
                </a:lnTo>
                <a:lnTo>
                  <a:pt x="3478990" y="611742"/>
                </a:lnTo>
                <a:lnTo>
                  <a:pt x="3441601" y="577759"/>
                </a:lnTo>
                <a:lnTo>
                  <a:pt x="3403445" y="544593"/>
                </a:lnTo>
                <a:lnTo>
                  <a:pt x="3364536" y="512256"/>
                </a:lnTo>
                <a:lnTo>
                  <a:pt x="3324885" y="480762"/>
                </a:lnTo>
                <a:lnTo>
                  <a:pt x="3284507" y="450126"/>
                </a:lnTo>
                <a:lnTo>
                  <a:pt x="3243412" y="420360"/>
                </a:lnTo>
                <a:lnTo>
                  <a:pt x="3201614" y="391480"/>
                </a:lnTo>
                <a:lnTo>
                  <a:pt x="3159125" y="363499"/>
                </a:lnTo>
                <a:lnTo>
                  <a:pt x="3118113" y="337722"/>
                </a:lnTo>
                <a:lnTo>
                  <a:pt x="3076767" y="312919"/>
                </a:lnTo>
                <a:lnTo>
                  <a:pt x="3035101" y="289086"/>
                </a:lnTo>
                <a:lnTo>
                  <a:pt x="2993128" y="266221"/>
                </a:lnTo>
                <a:lnTo>
                  <a:pt x="2950863" y="244321"/>
                </a:lnTo>
                <a:lnTo>
                  <a:pt x="2908318" y="223382"/>
                </a:lnTo>
                <a:lnTo>
                  <a:pt x="2865134" y="203237"/>
                </a:lnTo>
                <a:lnTo>
                  <a:pt x="2822446" y="184378"/>
                </a:lnTo>
                <a:lnTo>
                  <a:pt x="2779146" y="166306"/>
                </a:lnTo>
                <a:lnTo>
                  <a:pt x="2762832" y="159888"/>
                </a:lnTo>
                <a:close/>
              </a:path>
              <a:path w="3963034" h="1327785">
                <a:moveTo>
                  <a:pt x="1929452" y="0"/>
                </a:moveTo>
                <a:lnTo>
                  <a:pt x="1884270" y="357"/>
                </a:lnTo>
                <a:lnTo>
                  <a:pt x="1839138" y="1604"/>
                </a:lnTo>
                <a:lnTo>
                  <a:pt x="1794069" y="3739"/>
                </a:lnTo>
                <a:lnTo>
                  <a:pt x="1749077" y="6757"/>
                </a:lnTo>
                <a:lnTo>
                  <a:pt x="1704176" y="10657"/>
                </a:lnTo>
                <a:lnTo>
                  <a:pt x="1659380" y="15436"/>
                </a:lnTo>
                <a:lnTo>
                  <a:pt x="1614703" y="21089"/>
                </a:lnTo>
                <a:lnTo>
                  <a:pt x="1570157" y="27615"/>
                </a:lnTo>
                <a:lnTo>
                  <a:pt x="1525757" y="35010"/>
                </a:lnTo>
                <a:lnTo>
                  <a:pt x="1481516" y="43272"/>
                </a:lnTo>
                <a:lnTo>
                  <a:pt x="1437449" y="52396"/>
                </a:lnTo>
                <a:lnTo>
                  <a:pt x="1393569" y="62382"/>
                </a:lnTo>
                <a:lnTo>
                  <a:pt x="1349889" y="73224"/>
                </a:lnTo>
                <a:lnTo>
                  <a:pt x="1306423" y="84921"/>
                </a:lnTo>
                <a:lnTo>
                  <a:pt x="1263185" y="97470"/>
                </a:lnTo>
                <a:lnTo>
                  <a:pt x="1220189" y="110867"/>
                </a:lnTo>
                <a:lnTo>
                  <a:pt x="1177449" y="125109"/>
                </a:lnTo>
                <a:lnTo>
                  <a:pt x="1134977" y="140194"/>
                </a:lnTo>
                <a:lnTo>
                  <a:pt x="1092789" y="156119"/>
                </a:lnTo>
                <a:lnTo>
                  <a:pt x="1050897" y="172880"/>
                </a:lnTo>
                <a:lnTo>
                  <a:pt x="1009315" y="190474"/>
                </a:lnTo>
                <a:lnTo>
                  <a:pt x="968057" y="208900"/>
                </a:lnTo>
                <a:lnTo>
                  <a:pt x="927137" y="228152"/>
                </a:lnTo>
                <a:lnTo>
                  <a:pt x="886568" y="248230"/>
                </a:lnTo>
                <a:lnTo>
                  <a:pt x="846364" y="269129"/>
                </a:lnTo>
                <a:lnTo>
                  <a:pt x="806539" y="290847"/>
                </a:lnTo>
                <a:lnTo>
                  <a:pt x="767106" y="313380"/>
                </a:lnTo>
                <a:lnTo>
                  <a:pt x="728079" y="336727"/>
                </a:lnTo>
                <a:lnTo>
                  <a:pt x="689473" y="360883"/>
                </a:lnTo>
                <a:lnTo>
                  <a:pt x="651300" y="385845"/>
                </a:lnTo>
                <a:lnTo>
                  <a:pt x="613574" y="411612"/>
                </a:lnTo>
                <a:lnTo>
                  <a:pt x="576309" y="438179"/>
                </a:lnTo>
                <a:lnTo>
                  <a:pt x="539519" y="465544"/>
                </a:lnTo>
                <a:lnTo>
                  <a:pt x="503218" y="493704"/>
                </a:lnTo>
                <a:lnTo>
                  <a:pt x="467418" y="522656"/>
                </a:lnTo>
                <a:lnTo>
                  <a:pt x="432134" y="552397"/>
                </a:lnTo>
                <a:lnTo>
                  <a:pt x="397380" y="582924"/>
                </a:lnTo>
                <a:lnTo>
                  <a:pt x="363169" y="614233"/>
                </a:lnTo>
                <a:lnTo>
                  <a:pt x="329515" y="646323"/>
                </a:lnTo>
                <a:lnTo>
                  <a:pt x="296432" y="679190"/>
                </a:lnTo>
                <a:lnTo>
                  <a:pt x="263933" y="712830"/>
                </a:lnTo>
                <a:lnTo>
                  <a:pt x="232032" y="747242"/>
                </a:lnTo>
                <a:lnTo>
                  <a:pt x="200743" y="782421"/>
                </a:lnTo>
                <a:lnTo>
                  <a:pt x="170079" y="818366"/>
                </a:lnTo>
                <a:lnTo>
                  <a:pt x="140055" y="855073"/>
                </a:lnTo>
                <a:lnTo>
                  <a:pt x="110683" y="892539"/>
                </a:lnTo>
                <a:lnTo>
                  <a:pt x="81978" y="930761"/>
                </a:lnTo>
                <a:lnTo>
                  <a:pt x="53953" y="969736"/>
                </a:lnTo>
                <a:lnTo>
                  <a:pt x="26588" y="1009514"/>
                </a:lnTo>
                <a:lnTo>
                  <a:pt x="0" y="1049934"/>
                </a:lnTo>
                <a:lnTo>
                  <a:pt x="134493" y="1136421"/>
                </a:lnTo>
                <a:lnTo>
                  <a:pt x="162929" y="1093348"/>
                </a:lnTo>
                <a:lnTo>
                  <a:pt x="192357" y="1051040"/>
                </a:lnTo>
                <a:lnTo>
                  <a:pt x="222802" y="1009461"/>
                </a:lnTo>
                <a:lnTo>
                  <a:pt x="254125" y="968784"/>
                </a:lnTo>
                <a:lnTo>
                  <a:pt x="286431" y="928865"/>
                </a:lnTo>
                <a:lnTo>
                  <a:pt x="319663" y="889772"/>
                </a:lnTo>
                <a:lnTo>
                  <a:pt x="353804" y="851520"/>
                </a:lnTo>
                <a:lnTo>
                  <a:pt x="388837" y="814124"/>
                </a:lnTo>
                <a:lnTo>
                  <a:pt x="424746" y="777600"/>
                </a:lnTo>
                <a:lnTo>
                  <a:pt x="461515" y="741961"/>
                </a:lnTo>
                <a:lnTo>
                  <a:pt x="499125" y="707224"/>
                </a:lnTo>
                <a:lnTo>
                  <a:pt x="537562" y="673404"/>
                </a:lnTo>
                <a:lnTo>
                  <a:pt x="576807" y="640514"/>
                </a:lnTo>
                <a:lnTo>
                  <a:pt x="616845" y="608571"/>
                </a:lnTo>
                <a:lnTo>
                  <a:pt x="657659" y="577590"/>
                </a:lnTo>
                <a:lnTo>
                  <a:pt x="699232" y="547584"/>
                </a:lnTo>
                <a:lnTo>
                  <a:pt x="741547" y="518571"/>
                </a:lnTo>
                <a:lnTo>
                  <a:pt x="784588" y="490563"/>
                </a:lnTo>
                <a:lnTo>
                  <a:pt x="828338" y="463577"/>
                </a:lnTo>
                <a:lnTo>
                  <a:pt x="872780" y="437628"/>
                </a:lnTo>
                <a:lnTo>
                  <a:pt x="917898" y="412730"/>
                </a:lnTo>
                <a:lnTo>
                  <a:pt x="963676" y="388899"/>
                </a:lnTo>
                <a:lnTo>
                  <a:pt x="1006866" y="367664"/>
                </a:lnTo>
                <a:lnTo>
                  <a:pt x="1050302" y="347493"/>
                </a:lnTo>
                <a:lnTo>
                  <a:pt x="1093968" y="328381"/>
                </a:lnTo>
                <a:lnTo>
                  <a:pt x="1137849" y="310325"/>
                </a:lnTo>
                <a:lnTo>
                  <a:pt x="1181929" y="293317"/>
                </a:lnTo>
                <a:lnTo>
                  <a:pt x="1226194" y="277355"/>
                </a:lnTo>
                <a:lnTo>
                  <a:pt x="1270628" y="262432"/>
                </a:lnTo>
                <a:lnTo>
                  <a:pt x="1315216" y="248543"/>
                </a:lnTo>
                <a:lnTo>
                  <a:pt x="1359944" y="235685"/>
                </a:lnTo>
                <a:lnTo>
                  <a:pt x="1404795" y="223851"/>
                </a:lnTo>
                <a:lnTo>
                  <a:pt x="1449756" y="213036"/>
                </a:lnTo>
                <a:lnTo>
                  <a:pt x="1494810" y="203237"/>
                </a:lnTo>
                <a:lnTo>
                  <a:pt x="1539943" y="194447"/>
                </a:lnTo>
                <a:lnTo>
                  <a:pt x="1585140" y="186663"/>
                </a:lnTo>
                <a:lnTo>
                  <a:pt x="1630385" y="179878"/>
                </a:lnTo>
                <a:lnTo>
                  <a:pt x="1675663" y="174088"/>
                </a:lnTo>
                <a:lnTo>
                  <a:pt x="1720960" y="169288"/>
                </a:lnTo>
                <a:lnTo>
                  <a:pt x="1766259" y="165473"/>
                </a:lnTo>
                <a:lnTo>
                  <a:pt x="1811547" y="162638"/>
                </a:lnTo>
                <a:lnTo>
                  <a:pt x="1856807" y="160778"/>
                </a:lnTo>
                <a:lnTo>
                  <a:pt x="1902026" y="159888"/>
                </a:lnTo>
                <a:lnTo>
                  <a:pt x="2762832" y="159888"/>
                </a:lnTo>
                <a:lnTo>
                  <a:pt x="2735622" y="149184"/>
                </a:lnTo>
                <a:lnTo>
                  <a:pt x="2691887" y="133009"/>
                </a:lnTo>
                <a:lnTo>
                  <a:pt x="2647955" y="117778"/>
                </a:lnTo>
                <a:lnTo>
                  <a:pt x="2603841" y="103487"/>
                </a:lnTo>
                <a:lnTo>
                  <a:pt x="2559556" y="90134"/>
                </a:lnTo>
                <a:lnTo>
                  <a:pt x="2515116" y="77716"/>
                </a:lnTo>
                <a:lnTo>
                  <a:pt x="2470534" y="66230"/>
                </a:lnTo>
                <a:lnTo>
                  <a:pt x="2425823" y="55673"/>
                </a:lnTo>
                <a:lnTo>
                  <a:pt x="2380997" y="46042"/>
                </a:lnTo>
                <a:lnTo>
                  <a:pt x="2336071" y="37334"/>
                </a:lnTo>
                <a:lnTo>
                  <a:pt x="2291058" y="29545"/>
                </a:lnTo>
                <a:lnTo>
                  <a:pt x="2245970" y="22674"/>
                </a:lnTo>
                <a:lnTo>
                  <a:pt x="2200823" y="16717"/>
                </a:lnTo>
                <a:lnTo>
                  <a:pt x="2155630" y="11670"/>
                </a:lnTo>
                <a:lnTo>
                  <a:pt x="2110405" y="7532"/>
                </a:lnTo>
                <a:lnTo>
                  <a:pt x="2065160" y="4299"/>
                </a:lnTo>
                <a:lnTo>
                  <a:pt x="2019911" y="1968"/>
                </a:lnTo>
                <a:lnTo>
                  <a:pt x="1974670" y="535"/>
                </a:lnTo>
                <a:lnTo>
                  <a:pt x="1929452" y="0"/>
                </a:lnTo>
                <a:close/>
              </a:path>
            </a:pathLst>
          </a:custGeom>
          <a:solidFill>
            <a:srgbClr val="003399"/>
          </a:solidFill>
        </p:spPr>
        <p:txBody>
          <a:bodyPr wrap="square" lIns="0" tIns="0" rIns="0" bIns="0" rtlCol="0"/>
          <a:lstStyle/>
          <a:p>
            <a:endParaRPr/>
          </a:p>
        </p:txBody>
      </p:sp>
      <p:sp>
        <p:nvSpPr>
          <p:cNvPr id="9" name="object 4">
            <a:extLst>
              <a:ext uri="{FF2B5EF4-FFF2-40B4-BE49-F238E27FC236}">
                <a16:creationId xmlns:a16="http://schemas.microsoft.com/office/drawing/2014/main" id="{A52BA942-A814-445B-AF18-F285B7AAFC2F}"/>
              </a:ext>
            </a:extLst>
          </p:cNvPr>
          <p:cNvSpPr/>
          <p:nvPr/>
        </p:nvSpPr>
        <p:spPr>
          <a:xfrm>
            <a:off x="2784040" y="1849385"/>
            <a:ext cx="3575920" cy="1198085"/>
          </a:xfrm>
          <a:custGeom>
            <a:avLst/>
            <a:gdLst/>
            <a:ahLst/>
            <a:cxnLst/>
            <a:rect l="l" t="t" r="r" b="b"/>
            <a:pathLst>
              <a:path w="3963034" h="1327785">
                <a:moveTo>
                  <a:pt x="0" y="1049934"/>
                </a:moveTo>
                <a:lnTo>
                  <a:pt x="26623" y="1009461"/>
                </a:lnTo>
                <a:lnTo>
                  <a:pt x="53953" y="969736"/>
                </a:lnTo>
                <a:lnTo>
                  <a:pt x="81978" y="930761"/>
                </a:lnTo>
                <a:lnTo>
                  <a:pt x="110683" y="892539"/>
                </a:lnTo>
                <a:lnTo>
                  <a:pt x="140055" y="855073"/>
                </a:lnTo>
                <a:lnTo>
                  <a:pt x="170079" y="818366"/>
                </a:lnTo>
                <a:lnTo>
                  <a:pt x="200743" y="782421"/>
                </a:lnTo>
                <a:lnTo>
                  <a:pt x="232032" y="747242"/>
                </a:lnTo>
                <a:lnTo>
                  <a:pt x="263933" y="712830"/>
                </a:lnTo>
                <a:lnTo>
                  <a:pt x="296432" y="679190"/>
                </a:lnTo>
                <a:lnTo>
                  <a:pt x="329515" y="646323"/>
                </a:lnTo>
                <a:lnTo>
                  <a:pt x="363169" y="614233"/>
                </a:lnTo>
                <a:lnTo>
                  <a:pt x="397380" y="582924"/>
                </a:lnTo>
                <a:lnTo>
                  <a:pt x="432134" y="552397"/>
                </a:lnTo>
                <a:lnTo>
                  <a:pt x="467418" y="522656"/>
                </a:lnTo>
                <a:lnTo>
                  <a:pt x="503218" y="493704"/>
                </a:lnTo>
                <a:lnTo>
                  <a:pt x="539519" y="465544"/>
                </a:lnTo>
                <a:lnTo>
                  <a:pt x="576309" y="438179"/>
                </a:lnTo>
                <a:lnTo>
                  <a:pt x="613574" y="411612"/>
                </a:lnTo>
                <a:lnTo>
                  <a:pt x="651300" y="385845"/>
                </a:lnTo>
                <a:lnTo>
                  <a:pt x="689473" y="360883"/>
                </a:lnTo>
                <a:lnTo>
                  <a:pt x="728079" y="336727"/>
                </a:lnTo>
                <a:lnTo>
                  <a:pt x="767106" y="313380"/>
                </a:lnTo>
                <a:lnTo>
                  <a:pt x="806539" y="290847"/>
                </a:lnTo>
                <a:lnTo>
                  <a:pt x="846364" y="269129"/>
                </a:lnTo>
                <a:lnTo>
                  <a:pt x="886568" y="248230"/>
                </a:lnTo>
                <a:lnTo>
                  <a:pt x="927137" y="228152"/>
                </a:lnTo>
                <a:lnTo>
                  <a:pt x="968057" y="208900"/>
                </a:lnTo>
                <a:lnTo>
                  <a:pt x="1009315" y="190474"/>
                </a:lnTo>
                <a:lnTo>
                  <a:pt x="1050897" y="172880"/>
                </a:lnTo>
                <a:lnTo>
                  <a:pt x="1092789" y="156119"/>
                </a:lnTo>
                <a:lnTo>
                  <a:pt x="1134977" y="140194"/>
                </a:lnTo>
                <a:lnTo>
                  <a:pt x="1177449" y="125109"/>
                </a:lnTo>
                <a:lnTo>
                  <a:pt x="1220189" y="110867"/>
                </a:lnTo>
                <a:lnTo>
                  <a:pt x="1263185" y="97470"/>
                </a:lnTo>
                <a:lnTo>
                  <a:pt x="1306423" y="84921"/>
                </a:lnTo>
                <a:lnTo>
                  <a:pt x="1349889" y="73224"/>
                </a:lnTo>
                <a:lnTo>
                  <a:pt x="1393569" y="62382"/>
                </a:lnTo>
                <a:lnTo>
                  <a:pt x="1437449" y="52396"/>
                </a:lnTo>
                <a:lnTo>
                  <a:pt x="1481516" y="43272"/>
                </a:lnTo>
                <a:lnTo>
                  <a:pt x="1525757" y="35010"/>
                </a:lnTo>
                <a:lnTo>
                  <a:pt x="1570157" y="27615"/>
                </a:lnTo>
                <a:lnTo>
                  <a:pt x="1614703" y="21089"/>
                </a:lnTo>
                <a:lnTo>
                  <a:pt x="1659380" y="15436"/>
                </a:lnTo>
                <a:lnTo>
                  <a:pt x="1704176" y="10657"/>
                </a:lnTo>
                <a:lnTo>
                  <a:pt x="1749077" y="6757"/>
                </a:lnTo>
                <a:lnTo>
                  <a:pt x="1794069" y="3739"/>
                </a:lnTo>
                <a:lnTo>
                  <a:pt x="1839138" y="1604"/>
                </a:lnTo>
                <a:lnTo>
                  <a:pt x="1884270" y="357"/>
                </a:lnTo>
                <a:lnTo>
                  <a:pt x="1929452" y="0"/>
                </a:lnTo>
                <a:lnTo>
                  <a:pt x="1974670" y="535"/>
                </a:lnTo>
                <a:lnTo>
                  <a:pt x="2019911" y="1968"/>
                </a:lnTo>
                <a:lnTo>
                  <a:pt x="2065160" y="4299"/>
                </a:lnTo>
                <a:lnTo>
                  <a:pt x="2110405" y="7532"/>
                </a:lnTo>
                <a:lnTo>
                  <a:pt x="2155630" y="11670"/>
                </a:lnTo>
                <a:lnTo>
                  <a:pt x="2200823" y="16717"/>
                </a:lnTo>
                <a:lnTo>
                  <a:pt x="2245970" y="22674"/>
                </a:lnTo>
                <a:lnTo>
                  <a:pt x="2291058" y="29545"/>
                </a:lnTo>
                <a:lnTo>
                  <a:pt x="2336071" y="37334"/>
                </a:lnTo>
                <a:lnTo>
                  <a:pt x="2380997" y="46042"/>
                </a:lnTo>
                <a:lnTo>
                  <a:pt x="2425823" y="55673"/>
                </a:lnTo>
                <a:lnTo>
                  <a:pt x="2470534" y="66230"/>
                </a:lnTo>
                <a:lnTo>
                  <a:pt x="2515116" y="77716"/>
                </a:lnTo>
                <a:lnTo>
                  <a:pt x="2559556" y="90134"/>
                </a:lnTo>
                <a:lnTo>
                  <a:pt x="2603841" y="103487"/>
                </a:lnTo>
                <a:lnTo>
                  <a:pt x="2647955" y="117778"/>
                </a:lnTo>
                <a:lnTo>
                  <a:pt x="2691887" y="133009"/>
                </a:lnTo>
                <a:lnTo>
                  <a:pt x="2735622" y="149184"/>
                </a:lnTo>
                <a:lnTo>
                  <a:pt x="2779146" y="166306"/>
                </a:lnTo>
                <a:lnTo>
                  <a:pt x="2822446" y="184378"/>
                </a:lnTo>
                <a:lnTo>
                  <a:pt x="2865508" y="203402"/>
                </a:lnTo>
                <a:lnTo>
                  <a:pt x="2908318" y="223382"/>
                </a:lnTo>
                <a:lnTo>
                  <a:pt x="2950863" y="244321"/>
                </a:lnTo>
                <a:lnTo>
                  <a:pt x="2993128" y="266221"/>
                </a:lnTo>
                <a:lnTo>
                  <a:pt x="3035101" y="289086"/>
                </a:lnTo>
                <a:lnTo>
                  <a:pt x="3076767" y="312919"/>
                </a:lnTo>
                <a:lnTo>
                  <a:pt x="3118113" y="337722"/>
                </a:lnTo>
                <a:lnTo>
                  <a:pt x="3159125" y="363499"/>
                </a:lnTo>
                <a:lnTo>
                  <a:pt x="3201614" y="391480"/>
                </a:lnTo>
                <a:lnTo>
                  <a:pt x="3243412" y="420360"/>
                </a:lnTo>
                <a:lnTo>
                  <a:pt x="3284507" y="450126"/>
                </a:lnTo>
                <a:lnTo>
                  <a:pt x="3324885" y="480762"/>
                </a:lnTo>
                <a:lnTo>
                  <a:pt x="3364536" y="512256"/>
                </a:lnTo>
                <a:lnTo>
                  <a:pt x="3403445" y="544593"/>
                </a:lnTo>
                <a:lnTo>
                  <a:pt x="3441601" y="577759"/>
                </a:lnTo>
                <a:lnTo>
                  <a:pt x="3478990" y="611742"/>
                </a:lnTo>
                <a:lnTo>
                  <a:pt x="3515602" y="646525"/>
                </a:lnTo>
                <a:lnTo>
                  <a:pt x="3551423" y="682097"/>
                </a:lnTo>
                <a:lnTo>
                  <a:pt x="3586441" y="718442"/>
                </a:lnTo>
                <a:lnTo>
                  <a:pt x="3620643" y="755548"/>
                </a:lnTo>
                <a:lnTo>
                  <a:pt x="3654016" y="793399"/>
                </a:lnTo>
                <a:lnTo>
                  <a:pt x="3686549" y="831983"/>
                </a:lnTo>
                <a:lnTo>
                  <a:pt x="3718230" y="871286"/>
                </a:lnTo>
                <a:lnTo>
                  <a:pt x="3749044" y="911292"/>
                </a:lnTo>
                <a:lnTo>
                  <a:pt x="3778981" y="951989"/>
                </a:lnTo>
                <a:lnTo>
                  <a:pt x="3808027" y="993363"/>
                </a:lnTo>
                <a:lnTo>
                  <a:pt x="3836170" y="1035400"/>
                </a:lnTo>
                <a:lnTo>
                  <a:pt x="3863398" y="1078086"/>
                </a:lnTo>
                <a:lnTo>
                  <a:pt x="3889698" y="1121406"/>
                </a:lnTo>
                <a:lnTo>
                  <a:pt x="3915058" y="1165348"/>
                </a:lnTo>
                <a:lnTo>
                  <a:pt x="3939466" y="1209897"/>
                </a:lnTo>
                <a:lnTo>
                  <a:pt x="3962907" y="1255039"/>
                </a:lnTo>
                <a:lnTo>
                  <a:pt x="3820160" y="1327175"/>
                </a:lnTo>
                <a:lnTo>
                  <a:pt x="3797971" y="1284466"/>
                </a:lnTo>
                <a:lnTo>
                  <a:pt x="3774954" y="1242468"/>
                </a:lnTo>
                <a:lnTo>
                  <a:pt x="3751124" y="1201188"/>
                </a:lnTo>
                <a:lnTo>
                  <a:pt x="3726496" y="1160629"/>
                </a:lnTo>
                <a:lnTo>
                  <a:pt x="3701085" y="1120796"/>
                </a:lnTo>
                <a:lnTo>
                  <a:pt x="3674906" y="1081696"/>
                </a:lnTo>
                <a:lnTo>
                  <a:pt x="3647974" y="1043332"/>
                </a:lnTo>
                <a:lnTo>
                  <a:pt x="3620304" y="1005709"/>
                </a:lnTo>
                <a:lnTo>
                  <a:pt x="3591912" y="968833"/>
                </a:lnTo>
                <a:lnTo>
                  <a:pt x="3562812" y="932709"/>
                </a:lnTo>
                <a:lnTo>
                  <a:pt x="3533020" y="897341"/>
                </a:lnTo>
                <a:lnTo>
                  <a:pt x="3502551" y="862734"/>
                </a:lnTo>
                <a:lnTo>
                  <a:pt x="3471420" y="828894"/>
                </a:lnTo>
                <a:lnTo>
                  <a:pt x="3439641" y="795825"/>
                </a:lnTo>
                <a:lnTo>
                  <a:pt x="3407231" y="763533"/>
                </a:lnTo>
                <a:lnTo>
                  <a:pt x="3374204" y="732022"/>
                </a:lnTo>
                <a:lnTo>
                  <a:pt x="3340576" y="701297"/>
                </a:lnTo>
                <a:lnTo>
                  <a:pt x="3306361" y="671364"/>
                </a:lnTo>
                <a:lnTo>
                  <a:pt x="3271574" y="642227"/>
                </a:lnTo>
                <a:lnTo>
                  <a:pt x="3236232" y="613890"/>
                </a:lnTo>
                <a:lnTo>
                  <a:pt x="3200348" y="586361"/>
                </a:lnTo>
                <a:lnTo>
                  <a:pt x="3163938" y="559642"/>
                </a:lnTo>
                <a:lnTo>
                  <a:pt x="3127018" y="533739"/>
                </a:lnTo>
                <a:lnTo>
                  <a:pt x="3089601" y="508657"/>
                </a:lnTo>
                <a:lnTo>
                  <a:pt x="3051704" y="484402"/>
                </a:lnTo>
                <a:lnTo>
                  <a:pt x="3013341" y="460977"/>
                </a:lnTo>
                <a:lnTo>
                  <a:pt x="2974528" y="438388"/>
                </a:lnTo>
                <a:lnTo>
                  <a:pt x="2935279" y="416641"/>
                </a:lnTo>
                <a:lnTo>
                  <a:pt x="2895611" y="395739"/>
                </a:lnTo>
                <a:lnTo>
                  <a:pt x="2855537" y="375688"/>
                </a:lnTo>
                <a:lnTo>
                  <a:pt x="2815073" y="356493"/>
                </a:lnTo>
                <a:lnTo>
                  <a:pt x="2774235" y="338158"/>
                </a:lnTo>
                <a:lnTo>
                  <a:pt x="2733036" y="320690"/>
                </a:lnTo>
                <a:lnTo>
                  <a:pt x="2691493" y="304092"/>
                </a:lnTo>
                <a:lnTo>
                  <a:pt x="2649621" y="288370"/>
                </a:lnTo>
                <a:lnTo>
                  <a:pt x="2607434" y="273528"/>
                </a:lnTo>
                <a:lnTo>
                  <a:pt x="2564948" y="259572"/>
                </a:lnTo>
                <a:lnTo>
                  <a:pt x="2522178" y="246507"/>
                </a:lnTo>
                <a:lnTo>
                  <a:pt x="2479139" y="234337"/>
                </a:lnTo>
                <a:lnTo>
                  <a:pt x="2435845" y="223068"/>
                </a:lnTo>
                <a:lnTo>
                  <a:pt x="2392313" y="212704"/>
                </a:lnTo>
                <a:lnTo>
                  <a:pt x="2348558" y="203251"/>
                </a:lnTo>
                <a:lnTo>
                  <a:pt x="2304594" y="194713"/>
                </a:lnTo>
                <a:lnTo>
                  <a:pt x="2260436" y="187096"/>
                </a:lnTo>
                <a:lnTo>
                  <a:pt x="2216100" y="180404"/>
                </a:lnTo>
                <a:lnTo>
                  <a:pt x="2171601" y="174643"/>
                </a:lnTo>
                <a:lnTo>
                  <a:pt x="2126954" y="169816"/>
                </a:lnTo>
                <a:lnTo>
                  <a:pt x="2082174" y="165930"/>
                </a:lnTo>
                <a:lnTo>
                  <a:pt x="2037275" y="162989"/>
                </a:lnTo>
                <a:lnTo>
                  <a:pt x="1992275" y="160999"/>
                </a:lnTo>
                <a:lnTo>
                  <a:pt x="1947186" y="159963"/>
                </a:lnTo>
                <a:lnTo>
                  <a:pt x="1902026" y="159888"/>
                </a:lnTo>
                <a:lnTo>
                  <a:pt x="1856807" y="160778"/>
                </a:lnTo>
                <a:lnTo>
                  <a:pt x="1811547" y="162638"/>
                </a:lnTo>
                <a:lnTo>
                  <a:pt x="1766259" y="165473"/>
                </a:lnTo>
                <a:lnTo>
                  <a:pt x="1720960" y="169288"/>
                </a:lnTo>
                <a:lnTo>
                  <a:pt x="1675663" y="174088"/>
                </a:lnTo>
                <a:lnTo>
                  <a:pt x="1630385" y="179878"/>
                </a:lnTo>
                <a:lnTo>
                  <a:pt x="1585140" y="186663"/>
                </a:lnTo>
                <a:lnTo>
                  <a:pt x="1539943" y="194447"/>
                </a:lnTo>
                <a:lnTo>
                  <a:pt x="1494810" y="203237"/>
                </a:lnTo>
                <a:lnTo>
                  <a:pt x="1449756" y="213036"/>
                </a:lnTo>
                <a:lnTo>
                  <a:pt x="1404795" y="223851"/>
                </a:lnTo>
                <a:lnTo>
                  <a:pt x="1359944" y="235685"/>
                </a:lnTo>
                <a:lnTo>
                  <a:pt x="1315216" y="248543"/>
                </a:lnTo>
                <a:lnTo>
                  <a:pt x="1270628" y="262432"/>
                </a:lnTo>
                <a:lnTo>
                  <a:pt x="1226194" y="277355"/>
                </a:lnTo>
                <a:lnTo>
                  <a:pt x="1181929" y="293317"/>
                </a:lnTo>
                <a:lnTo>
                  <a:pt x="1137849" y="310325"/>
                </a:lnTo>
                <a:lnTo>
                  <a:pt x="1093968" y="328381"/>
                </a:lnTo>
                <a:lnTo>
                  <a:pt x="1050302" y="347493"/>
                </a:lnTo>
                <a:lnTo>
                  <a:pt x="1006866" y="367664"/>
                </a:lnTo>
                <a:lnTo>
                  <a:pt x="963676" y="388899"/>
                </a:lnTo>
                <a:lnTo>
                  <a:pt x="917898" y="412730"/>
                </a:lnTo>
                <a:lnTo>
                  <a:pt x="872780" y="437628"/>
                </a:lnTo>
                <a:lnTo>
                  <a:pt x="828338" y="463577"/>
                </a:lnTo>
                <a:lnTo>
                  <a:pt x="784588" y="490563"/>
                </a:lnTo>
                <a:lnTo>
                  <a:pt x="741547" y="518571"/>
                </a:lnTo>
                <a:lnTo>
                  <a:pt x="699232" y="547584"/>
                </a:lnTo>
                <a:lnTo>
                  <a:pt x="657659" y="577590"/>
                </a:lnTo>
                <a:lnTo>
                  <a:pt x="616845" y="608571"/>
                </a:lnTo>
                <a:lnTo>
                  <a:pt x="576807" y="640514"/>
                </a:lnTo>
                <a:lnTo>
                  <a:pt x="537562" y="673404"/>
                </a:lnTo>
                <a:lnTo>
                  <a:pt x="499125" y="707224"/>
                </a:lnTo>
                <a:lnTo>
                  <a:pt x="461515" y="741961"/>
                </a:lnTo>
                <a:lnTo>
                  <a:pt x="424746" y="777600"/>
                </a:lnTo>
                <a:lnTo>
                  <a:pt x="388837" y="814124"/>
                </a:lnTo>
                <a:lnTo>
                  <a:pt x="353804" y="851520"/>
                </a:lnTo>
                <a:lnTo>
                  <a:pt x="319663" y="889772"/>
                </a:lnTo>
                <a:lnTo>
                  <a:pt x="286431" y="928865"/>
                </a:lnTo>
                <a:lnTo>
                  <a:pt x="254125" y="968784"/>
                </a:lnTo>
                <a:lnTo>
                  <a:pt x="222761" y="1009514"/>
                </a:lnTo>
                <a:lnTo>
                  <a:pt x="192357" y="1051040"/>
                </a:lnTo>
                <a:lnTo>
                  <a:pt x="162929" y="1093348"/>
                </a:lnTo>
                <a:lnTo>
                  <a:pt x="134493" y="1136421"/>
                </a:lnTo>
                <a:lnTo>
                  <a:pt x="0" y="1049934"/>
                </a:lnTo>
                <a:close/>
              </a:path>
            </a:pathLst>
          </a:custGeom>
          <a:ln w="9144">
            <a:solidFill>
              <a:srgbClr val="4066B1"/>
            </a:solidFill>
          </a:ln>
        </p:spPr>
        <p:txBody>
          <a:bodyPr wrap="square" lIns="0" tIns="0" rIns="0" bIns="0" rtlCol="0"/>
          <a:lstStyle/>
          <a:p>
            <a:endParaRPr/>
          </a:p>
        </p:txBody>
      </p:sp>
      <p:sp>
        <p:nvSpPr>
          <p:cNvPr id="10" name="object 5">
            <a:extLst>
              <a:ext uri="{FF2B5EF4-FFF2-40B4-BE49-F238E27FC236}">
                <a16:creationId xmlns:a16="http://schemas.microsoft.com/office/drawing/2014/main" id="{53110386-11DE-4208-9806-36C5BDD4B621}"/>
              </a:ext>
            </a:extLst>
          </p:cNvPr>
          <p:cNvSpPr/>
          <p:nvPr/>
        </p:nvSpPr>
        <p:spPr>
          <a:xfrm>
            <a:off x="2652722" y="3660687"/>
            <a:ext cx="3694524" cy="1221577"/>
          </a:xfrm>
          <a:custGeom>
            <a:avLst/>
            <a:gdLst/>
            <a:ahLst/>
            <a:cxnLst/>
            <a:rect l="l" t="t" r="r" b="b"/>
            <a:pathLst>
              <a:path w="4094479" h="1353820">
                <a:moveTo>
                  <a:pt x="2064936" y="0"/>
                </a:moveTo>
                <a:lnTo>
                  <a:pt x="2019461" y="269"/>
                </a:lnTo>
                <a:lnTo>
                  <a:pt x="1974059" y="1445"/>
                </a:lnTo>
                <a:lnTo>
                  <a:pt x="1928745" y="3522"/>
                </a:lnTo>
                <a:lnTo>
                  <a:pt x="1883532" y="6495"/>
                </a:lnTo>
                <a:lnTo>
                  <a:pt x="1838432" y="10360"/>
                </a:lnTo>
                <a:lnTo>
                  <a:pt x="1793459" y="15112"/>
                </a:lnTo>
                <a:lnTo>
                  <a:pt x="1748627" y="20747"/>
                </a:lnTo>
                <a:lnTo>
                  <a:pt x="1703948" y="27260"/>
                </a:lnTo>
                <a:lnTo>
                  <a:pt x="1659437" y="34647"/>
                </a:lnTo>
                <a:lnTo>
                  <a:pt x="1615105" y="42904"/>
                </a:lnTo>
                <a:lnTo>
                  <a:pt x="1570967" y="52024"/>
                </a:lnTo>
                <a:lnTo>
                  <a:pt x="1527035" y="62005"/>
                </a:lnTo>
                <a:lnTo>
                  <a:pt x="1483323" y="72841"/>
                </a:lnTo>
                <a:lnTo>
                  <a:pt x="1439845" y="84528"/>
                </a:lnTo>
                <a:lnTo>
                  <a:pt x="1396613" y="97062"/>
                </a:lnTo>
                <a:lnTo>
                  <a:pt x="1353640" y="110437"/>
                </a:lnTo>
                <a:lnTo>
                  <a:pt x="1310941" y="124649"/>
                </a:lnTo>
                <a:lnTo>
                  <a:pt x="1268528" y="139694"/>
                </a:lnTo>
                <a:lnTo>
                  <a:pt x="1226414" y="155567"/>
                </a:lnTo>
                <a:lnTo>
                  <a:pt x="1184614" y="172264"/>
                </a:lnTo>
                <a:lnTo>
                  <a:pt x="1143139" y="189779"/>
                </a:lnTo>
                <a:lnTo>
                  <a:pt x="1102003" y="208109"/>
                </a:lnTo>
                <a:lnTo>
                  <a:pt x="1061221" y="227249"/>
                </a:lnTo>
                <a:lnTo>
                  <a:pt x="1020804" y="247194"/>
                </a:lnTo>
                <a:lnTo>
                  <a:pt x="980766" y="267940"/>
                </a:lnTo>
                <a:lnTo>
                  <a:pt x="941120" y="289482"/>
                </a:lnTo>
                <a:lnTo>
                  <a:pt x="901880" y="311815"/>
                </a:lnTo>
                <a:lnTo>
                  <a:pt x="863059" y="334936"/>
                </a:lnTo>
                <a:lnTo>
                  <a:pt x="824670" y="358839"/>
                </a:lnTo>
                <a:lnTo>
                  <a:pt x="786727" y="383520"/>
                </a:lnTo>
                <a:lnTo>
                  <a:pt x="749242" y="408974"/>
                </a:lnTo>
                <a:lnTo>
                  <a:pt x="712229" y="435197"/>
                </a:lnTo>
                <a:lnTo>
                  <a:pt x="675702" y="462185"/>
                </a:lnTo>
                <a:lnTo>
                  <a:pt x="639673" y="489932"/>
                </a:lnTo>
                <a:lnTo>
                  <a:pt x="604155" y="518434"/>
                </a:lnTo>
                <a:lnTo>
                  <a:pt x="569163" y="547687"/>
                </a:lnTo>
                <a:lnTo>
                  <a:pt x="534709" y="577685"/>
                </a:lnTo>
                <a:lnTo>
                  <a:pt x="500807" y="608425"/>
                </a:lnTo>
                <a:lnTo>
                  <a:pt x="467469" y="639902"/>
                </a:lnTo>
                <a:lnTo>
                  <a:pt x="434710" y="672112"/>
                </a:lnTo>
                <a:lnTo>
                  <a:pt x="402541" y="705049"/>
                </a:lnTo>
                <a:lnTo>
                  <a:pt x="370978" y="738709"/>
                </a:lnTo>
                <a:lnTo>
                  <a:pt x="340032" y="773088"/>
                </a:lnTo>
                <a:lnTo>
                  <a:pt x="309717" y="808181"/>
                </a:lnTo>
                <a:lnTo>
                  <a:pt x="280047" y="843983"/>
                </a:lnTo>
                <a:lnTo>
                  <a:pt x="251035" y="880491"/>
                </a:lnTo>
                <a:lnTo>
                  <a:pt x="222693" y="917698"/>
                </a:lnTo>
                <a:lnTo>
                  <a:pt x="195036" y="955602"/>
                </a:lnTo>
                <a:lnTo>
                  <a:pt x="168076" y="994197"/>
                </a:lnTo>
                <a:lnTo>
                  <a:pt x="141827" y="1033479"/>
                </a:lnTo>
                <a:lnTo>
                  <a:pt x="116301" y="1073442"/>
                </a:lnTo>
                <a:lnTo>
                  <a:pt x="91513" y="1114084"/>
                </a:lnTo>
                <a:lnTo>
                  <a:pt x="67476" y="1155398"/>
                </a:lnTo>
                <a:lnTo>
                  <a:pt x="44202" y="1197381"/>
                </a:lnTo>
                <a:lnTo>
                  <a:pt x="21706" y="1240028"/>
                </a:lnTo>
                <a:lnTo>
                  <a:pt x="0" y="1283334"/>
                </a:lnTo>
                <a:lnTo>
                  <a:pt x="143763" y="1353565"/>
                </a:lnTo>
                <a:lnTo>
                  <a:pt x="166059" y="1309234"/>
                </a:lnTo>
                <a:lnTo>
                  <a:pt x="189341" y="1265512"/>
                </a:lnTo>
                <a:lnTo>
                  <a:pt x="213593" y="1222415"/>
                </a:lnTo>
                <a:lnTo>
                  <a:pt x="238803" y="1179956"/>
                </a:lnTo>
                <a:lnTo>
                  <a:pt x="264957" y="1138149"/>
                </a:lnTo>
                <a:lnTo>
                  <a:pt x="292040" y="1097009"/>
                </a:lnTo>
                <a:lnTo>
                  <a:pt x="320040" y="1056549"/>
                </a:lnTo>
                <a:lnTo>
                  <a:pt x="348941" y="1016784"/>
                </a:lnTo>
                <a:lnTo>
                  <a:pt x="378730" y="977728"/>
                </a:lnTo>
                <a:lnTo>
                  <a:pt x="409393" y="939395"/>
                </a:lnTo>
                <a:lnTo>
                  <a:pt x="440917" y="901799"/>
                </a:lnTo>
                <a:lnTo>
                  <a:pt x="473287" y="864954"/>
                </a:lnTo>
                <a:lnTo>
                  <a:pt x="506490" y="828874"/>
                </a:lnTo>
                <a:lnTo>
                  <a:pt x="540512" y="793574"/>
                </a:lnTo>
                <a:lnTo>
                  <a:pt x="575338" y="759068"/>
                </a:lnTo>
                <a:lnTo>
                  <a:pt x="610955" y="725369"/>
                </a:lnTo>
                <a:lnTo>
                  <a:pt x="647349" y="692492"/>
                </a:lnTo>
                <a:lnTo>
                  <a:pt x="684506" y="660451"/>
                </a:lnTo>
                <a:lnTo>
                  <a:pt x="722412" y="629260"/>
                </a:lnTo>
                <a:lnTo>
                  <a:pt x="761054" y="598933"/>
                </a:lnTo>
                <a:lnTo>
                  <a:pt x="800417" y="569485"/>
                </a:lnTo>
                <a:lnTo>
                  <a:pt x="840488" y="540929"/>
                </a:lnTo>
                <a:lnTo>
                  <a:pt x="881252" y="513279"/>
                </a:lnTo>
                <a:lnTo>
                  <a:pt x="922696" y="486551"/>
                </a:lnTo>
                <a:lnTo>
                  <a:pt x="964806" y="460757"/>
                </a:lnTo>
                <a:lnTo>
                  <a:pt x="1007569" y="435913"/>
                </a:lnTo>
                <a:lnTo>
                  <a:pt x="1050969" y="412031"/>
                </a:lnTo>
                <a:lnTo>
                  <a:pt x="1094994" y="389127"/>
                </a:lnTo>
                <a:lnTo>
                  <a:pt x="1138184" y="367891"/>
                </a:lnTo>
                <a:lnTo>
                  <a:pt x="1181620" y="347721"/>
                </a:lnTo>
                <a:lnTo>
                  <a:pt x="1225286" y="328609"/>
                </a:lnTo>
                <a:lnTo>
                  <a:pt x="1269167" y="310552"/>
                </a:lnTo>
                <a:lnTo>
                  <a:pt x="1313247" y="293545"/>
                </a:lnTo>
                <a:lnTo>
                  <a:pt x="1357512" y="277583"/>
                </a:lnTo>
                <a:lnTo>
                  <a:pt x="1401946" y="262660"/>
                </a:lnTo>
                <a:lnTo>
                  <a:pt x="1446534" y="248771"/>
                </a:lnTo>
                <a:lnTo>
                  <a:pt x="1491262" y="235912"/>
                </a:lnTo>
                <a:lnTo>
                  <a:pt x="1536113" y="224078"/>
                </a:lnTo>
                <a:lnTo>
                  <a:pt x="1581074" y="213264"/>
                </a:lnTo>
                <a:lnTo>
                  <a:pt x="1626128" y="203465"/>
                </a:lnTo>
                <a:lnTo>
                  <a:pt x="1671261" y="194675"/>
                </a:lnTo>
                <a:lnTo>
                  <a:pt x="1716458" y="186891"/>
                </a:lnTo>
                <a:lnTo>
                  <a:pt x="1761703" y="180106"/>
                </a:lnTo>
                <a:lnTo>
                  <a:pt x="1806981" y="174316"/>
                </a:lnTo>
                <a:lnTo>
                  <a:pt x="1852278" y="169516"/>
                </a:lnTo>
                <a:lnTo>
                  <a:pt x="1897577" y="165701"/>
                </a:lnTo>
                <a:lnTo>
                  <a:pt x="1942865" y="162866"/>
                </a:lnTo>
                <a:lnTo>
                  <a:pt x="1988125" y="161006"/>
                </a:lnTo>
                <a:lnTo>
                  <a:pt x="2033344" y="160116"/>
                </a:lnTo>
                <a:lnTo>
                  <a:pt x="2893282" y="160116"/>
                </a:lnTo>
                <a:lnTo>
                  <a:pt x="2881026" y="155198"/>
                </a:lnTo>
                <a:lnTo>
                  <a:pt x="2836487" y="138387"/>
                </a:lnTo>
                <a:lnTo>
                  <a:pt x="2791783" y="122564"/>
                </a:lnTo>
                <a:lnTo>
                  <a:pt x="2746927" y="107724"/>
                </a:lnTo>
                <a:lnTo>
                  <a:pt x="2701934" y="93863"/>
                </a:lnTo>
                <a:lnTo>
                  <a:pt x="2656815" y="80975"/>
                </a:lnTo>
                <a:lnTo>
                  <a:pt x="2611585" y="69057"/>
                </a:lnTo>
                <a:lnTo>
                  <a:pt x="2566256" y="58104"/>
                </a:lnTo>
                <a:lnTo>
                  <a:pt x="2520842" y="48112"/>
                </a:lnTo>
                <a:lnTo>
                  <a:pt x="2475356" y="39075"/>
                </a:lnTo>
                <a:lnTo>
                  <a:pt x="2429811" y="30989"/>
                </a:lnTo>
                <a:lnTo>
                  <a:pt x="2384221" y="23850"/>
                </a:lnTo>
                <a:lnTo>
                  <a:pt x="2338599" y="17653"/>
                </a:lnTo>
                <a:lnTo>
                  <a:pt x="2292959" y="12394"/>
                </a:lnTo>
                <a:lnTo>
                  <a:pt x="2247312" y="8067"/>
                </a:lnTo>
                <a:lnTo>
                  <a:pt x="2201673" y="4669"/>
                </a:lnTo>
                <a:lnTo>
                  <a:pt x="2156056" y="2195"/>
                </a:lnTo>
                <a:lnTo>
                  <a:pt x="2110472" y="640"/>
                </a:lnTo>
                <a:lnTo>
                  <a:pt x="2064936" y="0"/>
                </a:lnTo>
                <a:close/>
              </a:path>
              <a:path w="4094479" h="1353820">
                <a:moveTo>
                  <a:pt x="2893282" y="160116"/>
                </a:moveTo>
                <a:lnTo>
                  <a:pt x="2033344" y="160116"/>
                </a:lnTo>
                <a:lnTo>
                  <a:pt x="2078504" y="160191"/>
                </a:lnTo>
                <a:lnTo>
                  <a:pt x="2123593" y="161227"/>
                </a:lnTo>
                <a:lnTo>
                  <a:pt x="2168593" y="163217"/>
                </a:lnTo>
                <a:lnTo>
                  <a:pt x="2213492" y="166158"/>
                </a:lnTo>
                <a:lnTo>
                  <a:pt x="2258272" y="170044"/>
                </a:lnTo>
                <a:lnTo>
                  <a:pt x="2302919" y="174870"/>
                </a:lnTo>
                <a:lnTo>
                  <a:pt x="2347418" y="180632"/>
                </a:lnTo>
                <a:lnTo>
                  <a:pt x="2391754" y="187324"/>
                </a:lnTo>
                <a:lnTo>
                  <a:pt x="2435912" y="194941"/>
                </a:lnTo>
                <a:lnTo>
                  <a:pt x="2479876" y="203479"/>
                </a:lnTo>
                <a:lnTo>
                  <a:pt x="2523631" y="212932"/>
                </a:lnTo>
                <a:lnTo>
                  <a:pt x="2567163" y="223296"/>
                </a:lnTo>
                <a:lnTo>
                  <a:pt x="2610457" y="234565"/>
                </a:lnTo>
                <a:lnTo>
                  <a:pt x="2653496" y="246735"/>
                </a:lnTo>
                <a:lnTo>
                  <a:pt x="2696266" y="259800"/>
                </a:lnTo>
                <a:lnTo>
                  <a:pt x="2738752" y="273756"/>
                </a:lnTo>
                <a:lnTo>
                  <a:pt x="2780939" y="288597"/>
                </a:lnTo>
                <a:lnTo>
                  <a:pt x="2822811" y="304320"/>
                </a:lnTo>
                <a:lnTo>
                  <a:pt x="2864354" y="320918"/>
                </a:lnTo>
                <a:lnTo>
                  <a:pt x="2905553" y="338386"/>
                </a:lnTo>
                <a:lnTo>
                  <a:pt x="2946391" y="356721"/>
                </a:lnTo>
                <a:lnTo>
                  <a:pt x="2986855" y="375916"/>
                </a:lnTo>
                <a:lnTo>
                  <a:pt x="3026929" y="395967"/>
                </a:lnTo>
                <a:lnTo>
                  <a:pt x="3066597" y="416869"/>
                </a:lnTo>
                <a:lnTo>
                  <a:pt x="3105846" y="438616"/>
                </a:lnTo>
                <a:lnTo>
                  <a:pt x="3144659" y="461205"/>
                </a:lnTo>
                <a:lnTo>
                  <a:pt x="3183022" y="484630"/>
                </a:lnTo>
                <a:lnTo>
                  <a:pt x="3220919" y="508885"/>
                </a:lnTo>
                <a:lnTo>
                  <a:pt x="3258336" y="533967"/>
                </a:lnTo>
                <a:lnTo>
                  <a:pt x="3295256" y="559870"/>
                </a:lnTo>
                <a:lnTo>
                  <a:pt x="3331666" y="586588"/>
                </a:lnTo>
                <a:lnTo>
                  <a:pt x="3367550" y="614118"/>
                </a:lnTo>
                <a:lnTo>
                  <a:pt x="3402892" y="642454"/>
                </a:lnTo>
                <a:lnTo>
                  <a:pt x="3437679" y="671592"/>
                </a:lnTo>
                <a:lnTo>
                  <a:pt x="3471894" y="701525"/>
                </a:lnTo>
                <a:lnTo>
                  <a:pt x="3505522" y="732250"/>
                </a:lnTo>
                <a:lnTo>
                  <a:pt x="3538549" y="763761"/>
                </a:lnTo>
                <a:lnTo>
                  <a:pt x="3570959" y="796053"/>
                </a:lnTo>
                <a:lnTo>
                  <a:pt x="3602738" y="829122"/>
                </a:lnTo>
                <a:lnTo>
                  <a:pt x="3633869" y="862962"/>
                </a:lnTo>
                <a:lnTo>
                  <a:pt x="3664338" y="897569"/>
                </a:lnTo>
                <a:lnTo>
                  <a:pt x="3694130" y="932937"/>
                </a:lnTo>
                <a:lnTo>
                  <a:pt x="3723230" y="969061"/>
                </a:lnTo>
                <a:lnTo>
                  <a:pt x="3751622" y="1005937"/>
                </a:lnTo>
                <a:lnTo>
                  <a:pt x="3779292" y="1043559"/>
                </a:lnTo>
                <a:lnTo>
                  <a:pt x="3806256" y="1081972"/>
                </a:lnTo>
                <a:lnTo>
                  <a:pt x="3832403" y="1121024"/>
                </a:lnTo>
                <a:lnTo>
                  <a:pt x="3857814" y="1160856"/>
                </a:lnTo>
                <a:lnTo>
                  <a:pt x="3882442" y="1201415"/>
                </a:lnTo>
                <a:lnTo>
                  <a:pt x="3906272" y="1242696"/>
                </a:lnTo>
                <a:lnTo>
                  <a:pt x="3929289" y="1284694"/>
                </a:lnTo>
                <a:lnTo>
                  <a:pt x="3951478" y="1327403"/>
                </a:lnTo>
                <a:lnTo>
                  <a:pt x="4094226" y="1255267"/>
                </a:lnTo>
                <a:lnTo>
                  <a:pt x="4071272" y="1211054"/>
                </a:lnTo>
                <a:lnTo>
                  <a:pt x="4047403" y="1167426"/>
                </a:lnTo>
                <a:lnTo>
                  <a:pt x="4022630" y="1124395"/>
                </a:lnTo>
                <a:lnTo>
                  <a:pt x="3996936" y="1081923"/>
                </a:lnTo>
                <a:lnTo>
                  <a:pt x="3970424" y="1040170"/>
                </a:lnTo>
                <a:lnTo>
                  <a:pt x="3943015" y="999001"/>
                </a:lnTo>
                <a:lnTo>
                  <a:pt x="3914752" y="958477"/>
                </a:lnTo>
                <a:lnTo>
                  <a:pt x="3885648" y="918611"/>
                </a:lnTo>
                <a:lnTo>
                  <a:pt x="3855713" y="879414"/>
                </a:lnTo>
                <a:lnTo>
                  <a:pt x="3824962" y="840899"/>
                </a:lnTo>
                <a:lnTo>
                  <a:pt x="3793406" y="803077"/>
                </a:lnTo>
                <a:lnTo>
                  <a:pt x="3761057" y="765961"/>
                </a:lnTo>
                <a:lnTo>
                  <a:pt x="3727928" y="729563"/>
                </a:lnTo>
                <a:lnTo>
                  <a:pt x="3694030" y="693896"/>
                </a:lnTo>
                <a:lnTo>
                  <a:pt x="3659378" y="658970"/>
                </a:lnTo>
                <a:lnTo>
                  <a:pt x="3623981" y="624799"/>
                </a:lnTo>
                <a:lnTo>
                  <a:pt x="3587854" y="591394"/>
                </a:lnTo>
                <a:lnTo>
                  <a:pt x="3551008" y="558768"/>
                </a:lnTo>
                <a:lnTo>
                  <a:pt x="3513455" y="526933"/>
                </a:lnTo>
                <a:lnTo>
                  <a:pt x="3475209" y="495901"/>
                </a:lnTo>
                <a:lnTo>
                  <a:pt x="3436280" y="465684"/>
                </a:lnTo>
                <a:lnTo>
                  <a:pt x="3396682" y="436294"/>
                </a:lnTo>
                <a:lnTo>
                  <a:pt x="3356427" y="407743"/>
                </a:lnTo>
                <a:lnTo>
                  <a:pt x="3315527" y="380044"/>
                </a:lnTo>
                <a:lnTo>
                  <a:pt x="3273994" y="353208"/>
                </a:lnTo>
                <a:lnTo>
                  <a:pt x="3231840" y="327248"/>
                </a:lnTo>
                <a:lnTo>
                  <a:pt x="3189079" y="302176"/>
                </a:lnTo>
                <a:lnTo>
                  <a:pt x="3145722" y="278004"/>
                </a:lnTo>
                <a:lnTo>
                  <a:pt x="3101782" y="254744"/>
                </a:lnTo>
                <a:lnTo>
                  <a:pt x="3057271" y="232409"/>
                </a:lnTo>
                <a:lnTo>
                  <a:pt x="3013523" y="211602"/>
                </a:lnTo>
                <a:lnTo>
                  <a:pt x="2969557" y="191801"/>
                </a:lnTo>
                <a:lnTo>
                  <a:pt x="2925388" y="173001"/>
                </a:lnTo>
                <a:lnTo>
                  <a:pt x="2893282" y="160116"/>
                </a:lnTo>
                <a:close/>
              </a:path>
            </a:pathLst>
          </a:custGeom>
          <a:solidFill>
            <a:schemeClr val="accent1"/>
          </a:solidFill>
        </p:spPr>
        <p:txBody>
          <a:bodyPr wrap="square" lIns="0" tIns="0" rIns="0" bIns="0" rtlCol="0"/>
          <a:lstStyle/>
          <a:p>
            <a:endParaRPr/>
          </a:p>
        </p:txBody>
      </p:sp>
      <p:sp>
        <p:nvSpPr>
          <p:cNvPr id="11" name="object 6">
            <a:extLst>
              <a:ext uri="{FF2B5EF4-FFF2-40B4-BE49-F238E27FC236}">
                <a16:creationId xmlns:a16="http://schemas.microsoft.com/office/drawing/2014/main" id="{4A9DE22F-9F78-49B1-9603-F804F607AF68}"/>
              </a:ext>
            </a:extLst>
          </p:cNvPr>
          <p:cNvSpPr/>
          <p:nvPr/>
        </p:nvSpPr>
        <p:spPr>
          <a:xfrm>
            <a:off x="2652722" y="3660687"/>
            <a:ext cx="3694524" cy="1221577"/>
          </a:xfrm>
          <a:custGeom>
            <a:avLst/>
            <a:gdLst/>
            <a:ahLst/>
            <a:cxnLst/>
            <a:rect l="l" t="t" r="r" b="b"/>
            <a:pathLst>
              <a:path w="4094479" h="1353820">
                <a:moveTo>
                  <a:pt x="0" y="1283334"/>
                </a:moveTo>
                <a:lnTo>
                  <a:pt x="21706" y="1240028"/>
                </a:lnTo>
                <a:lnTo>
                  <a:pt x="44202" y="1197381"/>
                </a:lnTo>
                <a:lnTo>
                  <a:pt x="67476" y="1155398"/>
                </a:lnTo>
                <a:lnTo>
                  <a:pt x="91513" y="1114084"/>
                </a:lnTo>
                <a:lnTo>
                  <a:pt x="116301" y="1073442"/>
                </a:lnTo>
                <a:lnTo>
                  <a:pt x="141827" y="1033479"/>
                </a:lnTo>
                <a:lnTo>
                  <a:pt x="168076" y="994197"/>
                </a:lnTo>
                <a:lnTo>
                  <a:pt x="195036" y="955602"/>
                </a:lnTo>
                <a:lnTo>
                  <a:pt x="222693" y="917698"/>
                </a:lnTo>
                <a:lnTo>
                  <a:pt x="251035" y="880491"/>
                </a:lnTo>
                <a:lnTo>
                  <a:pt x="280047" y="843983"/>
                </a:lnTo>
                <a:lnTo>
                  <a:pt x="309717" y="808181"/>
                </a:lnTo>
                <a:lnTo>
                  <a:pt x="340032" y="773088"/>
                </a:lnTo>
                <a:lnTo>
                  <a:pt x="370978" y="738709"/>
                </a:lnTo>
                <a:lnTo>
                  <a:pt x="402541" y="705049"/>
                </a:lnTo>
                <a:lnTo>
                  <a:pt x="434710" y="672112"/>
                </a:lnTo>
                <a:lnTo>
                  <a:pt x="467469" y="639902"/>
                </a:lnTo>
                <a:lnTo>
                  <a:pt x="500807" y="608425"/>
                </a:lnTo>
                <a:lnTo>
                  <a:pt x="534709" y="577685"/>
                </a:lnTo>
                <a:lnTo>
                  <a:pt x="569163" y="547687"/>
                </a:lnTo>
                <a:lnTo>
                  <a:pt x="604155" y="518434"/>
                </a:lnTo>
                <a:lnTo>
                  <a:pt x="639673" y="489932"/>
                </a:lnTo>
                <a:lnTo>
                  <a:pt x="675702" y="462185"/>
                </a:lnTo>
                <a:lnTo>
                  <a:pt x="712229" y="435197"/>
                </a:lnTo>
                <a:lnTo>
                  <a:pt x="749242" y="408974"/>
                </a:lnTo>
                <a:lnTo>
                  <a:pt x="786727" y="383520"/>
                </a:lnTo>
                <a:lnTo>
                  <a:pt x="824670" y="358839"/>
                </a:lnTo>
                <a:lnTo>
                  <a:pt x="863059" y="334936"/>
                </a:lnTo>
                <a:lnTo>
                  <a:pt x="901880" y="311815"/>
                </a:lnTo>
                <a:lnTo>
                  <a:pt x="941120" y="289482"/>
                </a:lnTo>
                <a:lnTo>
                  <a:pt x="980766" y="267940"/>
                </a:lnTo>
                <a:lnTo>
                  <a:pt x="1020804" y="247194"/>
                </a:lnTo>
                <a:lnTo>
                  <a:pt x="1061221" y="227249"/>
                </a:lnTo>
                <a:lnTo>
                  <a:pt x="1102003" y="208109"/>
                </a:lnTo>
                <a:lnTo>
                  <a:pt x="1143139" y="189779"/>
                </a:lnTo>
                <a:lnTo>
                  <a:pt x="1184614" y="172264"/>
                </a:lnTo>
                <a:lnTo>
                  <a:pt x="1226414" y="155567"/>
                </a:lnTo>
                <a:lnTo>
                  <a:pt x="1268528" y="139694"/>
                </a:lnTo>
                <a:lnTo>
                  <a:pt x="1310941" y="124649"/>
                </a:lnTo>
                <a:lnTo>
                  <a:pt x="1353640" y="110437"/>
                </a:lnTo>
                <a:lnTo>
                  <a:pt x="1396613" y="97062"/>
                </a:lnTo>
                <a:lnTo>
                  <a:pt x="1439845" y="84528"/>
                </a:lnTo>
                <a:lnTo>
                  <a:pt x="1483323" y="72841"/>
                </a:lnTo>
                <a:lnTo>
                  <a:pt x="1527035" y="62005"/>
                </a:lnTo>
                <a:lnTo>
                  <a:pt x="1570967" y="52024"/>
                </a:lnTo>
                <a:lnTo>
                  <a:pt x="1615105" y="42904"/>
                </a:lnTo>
                <a:lnTo>
                  <a:pt x="1659437" y="34647"/>
                </a:lnTo>
                <a:lnTo>
                  <a:pt x="1703948" y="27260"/>
                </a:lnTo>
                <a:lnTo>
                  <a:pt x="1748627" y="20747"/>
                </a:lnTo>
                <a:lnTo>
                  <a:pt x="1793459" y="15112"/>
                </a:lnTo>
                <a:lnTo>
                  <a:pt x="1838432" y="10360"/>
                </a:lnTo>
                <a:lnTo>
                  <a:pt x="1883532" y="6495"/>
                </a:lnTo>
                <a:lnTo>
                  <a:pt x="1928745" y="3522"/>
                </a:lnTo>
                <a:lnTo>
                  <a:pt x="1974059" y="1445"/>
                </a:lnTo>
                <a:lnTo>
                  <a:pt x="2019461" y="269"/>
                </a:lnTo>
                <a:lnTo>
                  <a:pt x="2064936" y="0"/>
                </a:lnTo>
                <a:lnTo>
                  <a:pt x="2110472" y="640"/>
                </a:lnTo>
                <a:lnTo>
                  <a:pt x="2156056" y="2195"/>
                </a:lnTo>
                <a:lnTo>
                  <a:pt x="2201673" y="4669"/>
                </a:lnTo>
                <a:lnTo>
                  <a:pt x="2247312" y="8067"/>
                </a:lnTo>
                <a:lnTo>
                  <a:pt x="2292959" y="12394"/>
                </a:lnTo>
                <a:lnTo>
                  <a:pt x="2338599" y="17653"/>
                </a:lnTo>
                <a:lnTo>
                  <a:pt x="2384221" y="23850"/>
                </a:lnTo>
                <a:lnTo>
                  <a:pt x="2429811" y="30989"/>
                </a:lnTo>
                <a:lnTo>
                  <a:pt x="2475356" y="39075"/>
                </a:lnTo>
                <a:lnTo>
                  <a:pt x="2520842" y="48112"/>
                </a:lnTo>
                <a:lnTo>
                  <a:pt x="2566256" y="58104"/>
                </a:lnTo>
                <a:lnTo>
                  <a:pt x="2611585" y="69057"/>
                </a:lnTo>
                <a:lnTo>
                  <a:pt x="2656815" y="80975"/>
                </a:lnTo>
                <a:lnTo>
                  <a:pt x="2701934" y="93863"/>
                </a:lnTo>
                <a:lnTo>
                  <a:pt x="2746927" y="107724"/>
                </a:lnTo>
                <a:lnTo>
                  <a:pt x="2791783" y="122564"/>
                </a:lnTo>
                <a:lnTo>
                  <a:pt x="2836487" y="138387"/>
                </a:lnTo>
                <a:lnTo>
                  <a:pt x="2881026" y="155198"/>
                </a:lnTo>
                <a:lnTo>
                  <a:pt x="2925388" y="173001"/>
                </a:lnTo>
                <a:lnTo>
                  <a:pt x="2969557" y="191801"/>
                </a:lnTo>
                <a:lnTo>
                  <a:pt x="3013523" y="211602"/>
                </a:lnTo>
                <a:lnTo>
                  <a:pt x="3057271" y="232409"/>
                </a:lnTo>
                <a:lnTo>
                  <a:pt x="3101782" y="254744"/>
                </a:lnTo>
                <a:lnTo>
                  <a:pt x="3145722" y="278004"/>
                </a:lnTo>
                <a:lnTo>
                  <a:pt x="3189079" y="302176"/>
                </a:lnTo>
                <a:lnTo>
                  <a:pt x="3231840" y="327248"/>
                </a:lnTo>
                <a:lnTo>
                  <a:pt x="3273994" y="353208"/>
                </a:lnTo>
                <a:lnTo>
                  <a:pt x="3315527" y="380044"/>
                </a:lnTo>
                <a:lnTo>
                  <a:pt x="3356427" y="407743"/>
                </a:lnTo>
                <a:lnTo>
                  <a:pt x="3396682" y="436294"/>
                </a:lnTo>
                <a:lnTo>
                  <a:pt x="3436280" y="465684"/>
                </a:lnTo>
                <a:lnTo>
                  <a:pt x="3475209" y="495901"/>
                </a:lnTo>
                <a:lnTo>
                  <a:pt x="3513455" y="526933"/>
                </a:lnTo>
                <a:lnTo>
                  <a:pt x="3551008" y="558768"/>
                </a:lnTo>
                <a:lnTo>
                  <a:pt x="3587854" y="591394"/>
                </a:lnTo>
                <a:lnTo>
                  <a:pt x="3623981" y="624799"/>
                </a:lnTo>
                <a:lnTo>
                  <a:pt x="3659378" y="658970"/>
                </a:lnTo>
                <a:lnTo>
                  <a:pt x="3694030" y="693896"/>
                </a:lnTo>
                <a:lnTo>
                  <a:pt x="3727928" y="729563"/>
                </a:lnTo>
                <a:lnTo>
                  <a:pt x="3761057" y="765961"/>
                </a:lnTo>
                <a:lnTo>
                  <a:pt x="3793406" y="803077"/>
                </a:lnTo>
                <a:lnTo>
                  <a:pt x="3824962" y="840899"/>
                </a:lnTo>
                <a:lnTo>
                  <a:pt x="3855713" y="879414"/>
                </a:lnTo>
                <a:lnTo>
                  <a:pt x="3885648" y="918611"/>
                </a:lnTo>
                <a:lnTo>
                  <a:pt x="3914752" y="958477"/>
                </a:lnTo>
                <a:lnTo>
                  <a:pt x="3943015" y="999001"/>
                </a:lnTo>
                <a:lnTo>
                  <a:pt x="3970424" y="1040170"/>
                </a:lnTo>
                <a:lnTo>
                  <a:pt x="3996966" y="1081972"/>
                </a:lnTo>
                <a:lnTo>
                  <a:pt x="4022630" y="1124395"/>
                </a:lnTo>
                <a:lnTo>
                  <a:pt x="4047403" y="1167426"/>
                </a:lnTo>
                <a:lnTo>
                  <a:pt x="4071272" y="1211054"/>
                </a:lnTo>
                <a:lnTo>
                  <a:pt x="4094226" y="1255267"/>
                </a:lnTo>
                <a:lnTo>
                  <a:pt x="3951478" y="1327403"/>
                </a:lnTo>
                <a:lnTo>
                  <a:pt x="3929289" y="1284694"/>
                </a:lnTo>
                <a:lnTo>
                  <a:pt x="3906272" y="1242696"/>
                </a:lnTo>
                <a:lnTo>
                  <a:pt x="3882442" y="1201415"/>
                </a:lnTo>
                <a:lnTo>
                  <a:pt x="3857814" y="1160856"/>
                </a:lnTo>
                <a:lnTo>
                  <a:pt x="3832403" y="1121024"/>
                </a:lnTo>
                <a:lnTo>
                  <a:pt x="3806224" y="1081923"/>
                </a:lnTo>
                <a:lnTo>
                  <a:pt x="3779292" y="1043559"/>
                </a:lnTo>
                <a:lnTo>
                  <a:pt x="3751622" y="1005937"/>
                </a:lnTo>
                <a:lnTo>
                  <a:pt x="3723230" y="969061"/>
                </a:lnTo>
                <a:lnTo>
                  <a:pt x="3694130" y="932937"/>
                </a:lnTo>
                <a:lnTo>
                  <a:pt x="3664338" y="897569"/>
                </a:lnTo>
                <a:lnTo>
                  <a:pt x="3633869" y="862962"/>
                </a:lnTo>
                <a:lnTo>
                  <a:pt x="3602738" y="829122"/>
                </a:lnTo>
                <a:lnTo>
                  <a:pt x="3570959" y="796053"/>
                </a:lnTo>
                <a:lnTo>
                  <a:pt x="3538549" y="763761"/>
                </a:lnTo>
                <a:lnTo>
                  <a:pt x="3505522" y="732250"/>
                </a:lnTo>
                <a:lnTo>
                  <a:pt x="3471894" y="701525"/>
                </a:lnTo>
                <a:lnTo>
                  <a:pt x="3437679" y="671592"/>
                </a:lnTo>
                <a:lnTo>
                  <a:pt x="3402892" y="642454"/>
                </a:lnTo>
                <a:lnTo>
                  <a:pt x="3367550" y="614118"/>
                </a:lnTo>
                <a:lnTo>
                  <a:pt x="3331666" y="586588"/>
                </a:lnTo>
                <a:lnTo>
                  <a:pt x="3295256" y="559870"/>
                </a:lnTo>
                <a:lnTo>
                  <a:pt x="3258336" y="533967"/>
                </a:lnTo>
                <a:lnTo>
                  <a:pt x="3220919" y="508885"/>
                </a:lnTo>
                <a:lnTo>
                  <a:pt x="3183022" y="484630"/>
                </a:lnTo>
                <a:lnTo>
                  <a:pt x="3144659" y="461205"/>
                </a:lnTo>
                <a:lnTo>
                  <a:pt x="3105846" y="438616"/>
                </a:lnTo>
                <a:lnTo>
                  <a:pt x="3066597" y="416869"/>
                </a:lnTo>
                <a:lnTo>
                  <a:pt x="3026929" y="395967"/>
                </a:lnTo>
                <a:lnTo>
                  <a:pt x="2986855" y="375916"/>
                </a:lnTo>
                <a:lnTo>
                  <a:pt x="2946391" y="356721"/>
                </a:lnTo>
                <a:lnTo>
                  <a:pt x="2905553" y="338386"/>
                </a:lnTo>
                <a:lnTo>
                  <a:pt x="2864354" y="320918"/>
                </a:lnTo>
                <a:lnTo>
                  <a:pt x="2822811" y="304320"/>
                </a:lnTo>
                <a:lnTo>
                  <a:pt x="2780939" y="288597"/>
                </a:lnTo>
                <a:lnTo>
                  <a:pt x="2738752" y="273756"/>
                </a:lnTo>
                <a:lnTo>
                  <a:pt x="2696266" y="259800"/>
                </a:lnTo>
                <a:lnTo>
                  <a:pt x="2653496" y="246735"/>
                </a:lnTo>
                <a:lnTo>
                  <a:pt x="2610457" y="234565"/>
                </a:lnTo>
                <a:lnTo>
                  <a:pt x="2567163" y="223296"/>
                </a:lnTo>
                <a:lnTo>
                  <a:pt x="2523631" y="212932"/>
                </a:lnTo>
                <a:lnTo>
                  <a:pt x="2479876" y="203479"/>
                </a:lnTo>
                <a:lnTo>
                  <a:pt x="2435912" y="194941"/>
                </a:lnTo>
                <a:lnTo>
                  <a:pt x="2391754" y="187324"/>
                </a:lnTo>
                <a:lnTo>
                  <a:pt x="2347418" y="180632"/>
                </a:lnTo>
                <a:lnTo>
                  <a:pt x="2302919" y="174870"/>
                </a:lnTo>
                <a:lnTo>
                  <a:pt x="2258272" y="170044"/>
                </a:lnTo>
                <a:lnTo>
                  <a:pt x="2213492" y="166158"/>
                </a:lnTo>
                <a:lnTo>
                  <a:pt x="2168593" y="163217"/>
                </a:lnTo>
                <a:lnTo>
                  <a:pt x="2123593" y="161227"/>
                </a:lnTo>
                <a:lnTo>
                  <a:pt x="2078504" y="160191"/>
                </a:lnTo>
                <a:lnTo>
                  <a:pt x="2033344" y="160116"/>
                </a:lnTo>
                <a:lnTo>
                  <a:pt x="1988125" y="161006"/>
                </a:lnTo>
                <a:lnTo>
                  <a:pt x="1942865" y="162866"/>
                </a:lnTo>
                <a:lnTo>
                  <a:pt x="1897577" y="165701"/>
                </a:lnTo>
                <a:lnTo>
                  <a:pt x="1852278" y="169516"/>
                </a:lnTo>
                <a:lnTo>
                  <a:pt x="1806981" y="174316"/>
                </a:lnTo>
                <a:lnTo>
                  <a:pt x="1761703" y="180106"/>
                </a:lnTo>
                <a:lnTo>
                  <a:pt x="1716458" y="186891"/>
                </a:lnTo>
                <a:lnTo>
                  <a:pt x="1671261" y="194675"/>
                </a:lnTo>
                <a:lnTo>
                  <a:pt x="1626128" y="203465"/>
                </a:lnTo>
                <a:lnTo>
                  <a:pt x="1581074" y="213264"/>
                </a:lnTo>
                <a:lnTo>
                  <a:pt x="1536113" y="224078"/>
                </a:lnTo>
                <a:lnTo>
                  <a:pt x="1491262" y="235912"/>
                </a:lnTo>
                <a:lnTo>
                  <a:pt x="1446534" y="248771"/>
                </a:lnTo>
                <a:lnTo>
                  <a:pt x="1401946" y="262660"/>
                </a:lnTo>
                <a:lnTo>
                  <a:pt x="1357512" y="277583"/>
                </a:lnTo>
                <a:lnTo>
                  <a:pt x="1313247" y="293545"/>
                </a:lnTo>
                <a:lnTo>
                  <a:pt x="1269167" y="310552"/>
                </a:lnTo>
                <a:lnTo>
                  <a:pt x="1225286" y="328609"/>
                </a:lnTo>
                <a:lnTo>
                  <a:pt x="1181620" y="347721"/>
                </a:lnTo>
                <a:lnTo>
                  <a:pt x="1138184" y="367891"/>
                </a:lnTo>
                <a:lnTo>
                  <a:pt x="1094994" y="389127"/>
                </a:lnTo>
                <a:lnTo>
                  <a:pt x="1050969" y="412031"/>
                </a:lnTo>
                <a:lnTo>
                  <a:pt x="1007569" y="435913"/>
                </a:lnTo>
                <a:lnTo>
                  <a:pt x="964806" y="460757"/>
                </a:lnTo>
                <a:lnTo>
                  <a:pt x="922696" y="486551"/>
                </a:lnTo>
                <a:lnTo>
                  <a:pt x="881252" y="513279"/>
                </a:lnTo>
                <a:lnTo>
                  <a:pt x="840488" y="540929"/>
                </a:lnTo>
                <a:lnTo>
                  <a:pt x="800417" y="569485"/>
                </a:lnTo>
                <a:lnTo>
                  <a:pt x="761054" y="598933"/>
                </a:lnTo>
                <a:lnTo>
                  <a:pt x="722412" y="629260"/>
                </a:lnTo>
                <a:lnTo>
                  <a:pt x="684506" y="660451"/>
                </a:lnTo>
                <a:lnTo>
                  <a:pt x="647349" y="692492"/>
                </a:lnTo>
                <a:lnTo>
                  <a:pt x="610955" y="725369"/>
                </a:lnTo>
                <a:lnTo>
                  <a:pt x="575338" y="759068"/>
                </a:lnTo>
                <a:lnTo>
                  <a:pt x="540512" y="793574"/>
                </a:lnTo>
                <a:lnTo>
                  <a:pt x="506490" y="828874"/>
                </a:lnTo>
                <a:lnTo>
                  <a:pt x="473287" y="864954"/>
                </a:lnTo>
                <a:lnTo>
                  <a:pt x="440917" y="901799"/>
                </a:lnTo>
                <a:lnTo>
                  <a:pt x="409393" y="939395"/>
                </a:lnTo>
                <a:lnTo>
                  <a:pt x="378730" y="977728"/>
                </a:lnTo>
                <a:lnTo>
                  <a:pt x="348941" y="1016784"/>
                </a:lnTo>
                <a:lnTo>
                  <a:pt x="320040" y="1056549"/>
                </a:lnTo>
                <a:lnTo>
                  <a:pt x="292040" y="1097009"/>
                </a:lnTo>
                <a:lnTo>
                  <a:pt x="264957" y="1138149"/>
                </a:lnTo>
                <a:lnTo>
                  <a:pt x="238803" y="1179956"/>
                </a:lnTo>
                <a:lnTo>
                  <a:pt x="213593" y="1222415"/>
                </a:lnTo>
                <a:lnTo>
                  <a:pt x="189341" y="1265512"/>
                </a:lnTo>
                <a:lnTo>
                  <a:pt x="166059" y="1309234"/>
                </a:lnTo>
                <a:lnTo>
                  <a:pt x="143763" y="1353565"/>
                </a:lnTo>
                <a:lnTo>
                  <a:pt x="0" y="1283334"/>
                </a:lnTo>
                <a:close/>
              </a:path>
            </a:pathLst>
          </a:custGeom>
          <a:solidFill>
            <a:srgbClr val="FF0000"/>
          </a:solidFill>
          <a:ln w="9143">
            <a:solidFill>
              <a:srgbClr val="FF0000"/>
            </a:solidFill>
          </a:ln>
        </p:spPr>
        <p:txBody>
          <a:bodyPr wrap="square" lIns="0" tIns="0" rIns="0" bIns="0" rtlCol="0"/>
          <a:lstStyle/>
          <a:p>
            <a:endParaRPr/>
          </a:p>
        </p:txBody>
      </p:sp>
      <p:sp>
        <p:nvSpPr>
          <p:cNvPr id="12" name="object 7">
            <a:extLst>
              <a:ext uri="{FF2B5EF4-FFF2-40B4-BE49-F238E27FC236}">
                <a16:creationId xmlns:a16="http://schemas.microsoft.com/office/drawing/2014/main" id="{49CD644A-89C3-4F23-BFF2-804F2F578F8E}"/>
              </a:ext>
            </a:extLst>
          </p:cNvPr>
          <p:cNvSpPr/>
          <p:nvPr/>
        </p:nvSpPr>
        <p:spPr>
          <a:xfrm>
            <a:off x="2791660" y="5468821"/>
            <a:ext cx="3575920" cy="1197512"/>
          </a:xfrm>
          <a:custGeom>
            <a:avLst/>
            <a:gdLst/>
            <a:ahLst/>
            <a:cxnLst/>
            <a:rect l="l" t="t" r="r" b="b"/>
            <a:pathLst>
              <a:path w="3963034" h="1327150">
                <a:moveTo>
                  <a:pt x="2762831" y="159890"/>
                </a:moveTo>
                <a:lnTo>
                  <a:pt x="1902026" y="159890"/>
                </a:lnTo>
                <a:lnTo>
                  <a:pt x="1947186" y="159965"/>
                </a:lnTo>
                <a:lnTo>
                  <a:pt x="1992275" y="161000"/>
                </a:lnTo>
                <a:lnTo>
                  <a:pt x="2037275" y="162991"/>
                </a:lnTo>
                <a:lnTo>
                  <a:pt x="2082174" y="165931"/>
                </a:lnTo>
                <a:lnTo>
                  <a:pt x="2126954" y="169817"/>
                </a:lnTo>
                <a:lnTo>
                  <a:pt x="2171601" y="174644"/>
                </a:lnTo>
                <a:lnTo>
                  <a:pt x="2216100" y="180405"/>
                </a:lnTo>
                <a:lnTo>
                  <a:pt x="2260436" y="187097"/>
                </a:lnTo>
                <a:lnTo>
                  <a:pt x="2304594" y="194714"/>
                </a:lnTo>
                <a:lnTo>
                  <a:pt x="2348558" y="203252"/>
                </a:lnTo>
                <a:lnTo>
                  <a:pt x="2392313" y="212705"/>
                </a:lnTo>
                <a:lnTo>
                  <a:pt x="2435845" y="223068"/>
                </a:lnTo>
                <a:lnTo>
                  <a:pt x="2479139" y="234337"/>
                </a:lnTo>
                <a:lnTo>
                  <a:pt x="2522178" y="246506"/>
                </a:lnTo>
                <a:lnTo>
                  <a:pt x="2564948" y="259572"/>
                </a:lnTo>
                <a:lnTo>
                  <a:pt x="2607434" y="273527"/>
                </a:lnTo>
                <a:lnTo>
                  <a:pt x="2649621" y="288368"/>
                </a:lnTo>
                <a:lnTo>
                  <a:pt x="2691493" y="304090"/>
                </a:lnTo>
                <a:lnTo>
                  <a:pt x="2733036" y="320688"/>
                </a:lnTo>
                <a:lnTo>
                  <a:pt x="2774235" y="338156"/>
                </a:lnTo>
                <a:lnTo>
                  <a:pt x="2815073" y="356490"/>
                </a:lnTo>
                <a:lnTo>
                  <a:pt x="2855537" y="375685"/>
                </a:lnTo>
                <a:lnTo>
                  <a:pt x="2895611" y="395736"/>
                </a:lnTo>
                <a:lnTo>
                  <a:pt x="2935279" y="416637"/>
                </a:lnTo>
                <a:lnTo>
                  <a:pt x="2974528" y="438384"/>
                </a:lnTo>
                <a:lnTo>
                  <a:pt x="3013341" y="460973"/>
                </a:lnTo>
                <a:lnTo>
                  <a:pt x="3051704" y="484397"/>
                </a:lnTo>
                <a:lnTo>
                  <a:pt x="3089601" y="508652"/>
                </a:lnTo>
                <a:lnTo>
                  <a:pt x="3127018" y="533733"/>
                </a:lnTo>
                <a:lnTo>
                  <a:pt x="3163938" y="559635"/>
                </a:lnTo>
                <a:lnTo>
                  <a:pt x="3200348" y="586354"/>
                </a:lnTo>
                <a:lnTo>
                  <a:pt x="3236232" y="613883"/>
                </a:lnTo>
                <a:lnTo>
                  <a:pt x="3271574" y="642219"/>
                </a:lnTo>
                <a:lnTo>
                  <a:pt x="3306361" y="671355"/>
                </a:lnTo>
                <a:lnTo>
                  <a:pt x="3340576" y="701288"/>
                </a:lnTo>
                <a:lnTo>
                  <a:pt x="3374204" y="732012"/>
                </a:lnTo>
                <a:lnTo>
                  <a:pt x="3407231" y="763523"/>
                </a:lnTo>
                <a:lnTo>
                  <a:pt x="3439641" y="795814"/>
                </a:lnTo>
                <a:lnTo>
                  <a:pt x="3471420" y="828882"/>
                </a:lnTo>
                <a:lnTo>
                  <a:pt x="3502551" y="862722"/>
                </a:lnTo>
                <a:lnTo>
                  <a:pt x="3533020" y="897328"/>
                </a:lnTo>
                <a:lnTo>
                  <a:pt x="3562812" y="932695"/>
                </a:lnTo>
                <a:lnTo>
                  <a:pt x="3591912" y="968818"/>
                </a:lnTo>
                <a:lnTo>
                  <a:pt x="3620304" y="1005693"/>
                </a:lnTo>
                <a:lnTo>
                  <a:pt x="3647974" y="1043315"/>
                </a:lnTo>
                <a:lnTo>
                  <a:pt x="3674906" y="1081678"/>
                </a:lnTo>
                <a:lnTo>
                  <a:pt x="3701085" y="1120778"/>
                </a:lnTo>
                <a:lnTo>
                  <a:pt x="3726496" y="1160609"/>
                </a:lnTo>
                <a:lnTo>
                  <a:pt x="3751124" y="1201167"/>
                </a:lnTo>
                <a:lnTo>
                  <a:pt x="3774954" y="1242447"/>
                </a:lnTo>
                <a:lnTo>
                  <a:pt x="3797971" y="1284444"/>
                </a:lnTo>
                <a:lnTo>
                  <a:pt x="3820159" y="1327152"/>
                </a:lnTo>
                <a:lnTo>
                  <a:pt x="3962907" y="1254990"/>
                </a:lnTo>
                <a:lnTo>
                  <a:pt x="3939466" y="1209850"/>
                </a:lnTo>
                <a:lnTo>
                  <a:pt x="3915058" y="1165303"/>
                </a:lnTo>
                <a:lnTo>
                  <a:pt x="3889698" y="1121363"/>
                </a:lnTo>
                <a:lnTo>
                  <a:pt x="3863398" y="1078045"/>
                </a:lnTo>
                <a:lnTo>
                  <a:pt x="3836170" y="1035362"/>
                </a:lnTo>
                <a:lnTo>
                  <a:pt x="3808027" y="993328"/>
                </a:lnTo>
                <a:lnTo>
                  <a:pt x="3778981" y="951957"/>
                </a:lnTo>
                <a:lnTo>
                  <a:pt x="3749044" y="911263"/>
                </a:lnTo>
                <a:lnTo>
                  <a:pt x="3718230" y="871259"/>
                </a:lnTo>
                <a:lnTo>
                  <a:pt x="3686549" y="831959"/>
                </a:lnTo>
                <a:lnTo>
                  <a:pt x="3654016" y="793378"/>
                </a:lnTo>
                <a:lnTo>
                  <a:pt x="3620643" y="755530"/>
                </a:lnTo>
                <a:lnTo>
                  <a:pt x="3586441" y="718427"/>
                </a:lnTo>
                <a:lnTo>
                  <a:pt x="3551423" y="682084"/>
                </a:lnTo>
                <a:lnTo>
                  <a:pt x="3515602" y="646515"/>
                </a:lnTo>
                <a:lnTo>
                  <a:pt x="3478990" y="611734"/>
                </a:lnTo>
                <a:lnTo>
                  <a:pt x="3441601" y="577754"/>
                </a:lnTo>
                <a:lnTo>
                  <a:pt x="3403445" y="544589"/>
                </a:lnTo>
                <a:lnTo>
                  <a:pt x="3364536" y="512254"/>
                </a:lnTo>
                <a:lnTo>
                  <a:pt x="3324885" y="480762"/>
                </a:lnTo>
                <a:lnTo>
                  <a:pt x="3284507" y="450126"/>
                </a:lnTo>
                <a:lnTo>
                  <a:pt x="3243412" y="420362"/>
                </a:lnTo>
                <a:lnTo>
                  <a:pt x="3201614" y="391482"/>
                </a:lnTo>
                <a:lnTo>
                  <a:pt x="3159125" y="363501"/>
                </a:lnTo>
                <a:lnTo>
                  <a:pt x="3118113" y="337724"/>
                </a:lnTo>
                <a:lnTo>
                  <a:pt x="3076767" y="312921"/>
                </a:lnTo>
                <a:lnTo>
                  <a:pt x="3035101" y="289089"/>
                </a:lnTo>
                <a:lnTo>
                  <a:pt x="2993128" y="266224"/>
                </a:lnTo>
                <a:lnTo>
                  <a:pt x="2950863" y="244323"/>
                </a:lnTo>
                <a:lnTo>
                  <a:pt x="2908318" y="223384"/>
                </a:lnTo>
                <a:lnTo>
                  <a:pt x="2865134" y="203239"/>
                </a:lnTo>
                <a:lnTo>
                  <a:pt x="2822446" y="184380"/>
                </a:lnTo>
                <a:lnTo>
                  <a:pt x="2779146" y="166308"/>
                </a:lnTo>
                <a:lnTo>
                  <a:pt x="2762831" y="159890"/>
                </a:lnTo>
                <a:close/>
              </a:path>
              <a:path w="3963034" h="1327150">
                <a:moveTo>
                  <a:pt x="1929452" y="0"/>
                </a:moveTo>
                <a:lnTo>
                  <a:pt x="1884270" y="356"/>
                </a:lnTo>
                <a:lnTo>
                  <a:pt x="1839138" y="1604"/>
                </a:lnTo>
                <a:lnTo>
                  <a:pt x="1794069" y="3738"/>
                </a:lnTo>
                <a:lnTo>
                  <a:pt x="1749077" y="6756"/>
                </a:lnTo>
                <a:lnTo>
                  <a:pt x="1704176" y="10656"/>
                </a:lnTo>
                <a:lnTo>
                  <a:pt x="1659380" y="15434"/>
                </a:lnTo>
                <a:lnTo>
                  <a:pt x="1614703" y="21087"/>
                </a:lnTo>
                <a:lnTo>
                  <a:pt x="1570157" y="27612"/>
                </a:lnTo>
                <a:lnTo>
                  <a:pt x="1525757" y="35007"/>
                </a:lnTo>
                <a:lnTo>
                  <a:pt x="1481516" y="43268"/>
                </a:lnTo>
                <a:lnTo>
                  <a:pt x="1437449" y="52392"/>
                </a:lnTo>
                <a:lnTo>
                  <a:pt x="1393569" y="62377"/>
                </a:lnTo>
                <a:lnTo>
                  <a:pt x="1349889" y="73219"/>
                </a:lnTo>
                <a:lnTo>
                  <a:pt x="1306423" y="84916"/>
                </a:lnTo>
                <a:lnTo>
                  <a:pt x="1263185" y="97464"/>
                </a:lnTo>
                <a:lnTo>
                  <a:pt x="1220189" y="110860"/>
                </a:lnTo>
                <a:lnTo>
                  <a:pt x="1177449" y="125102"/>
                </a:lnTo>
                <a:lnTo>
                  <a:pt x="1134977" y="140186"/>
                </a:lnTo>
                <a:lnTo>
                  <a:pt x="1092789" y="156110"/>
                </a:lnTo>
                <a:lnTo>
                  <a:pt x="1050897" y="172870"/>
                </a:lnTo>
                <a:lnTo>
                  <a:pt x="1009315" y="190464"/>
                </a:lnTo>
                <a:lnTo>
                  <a:pt x="968057" y="208889"/>
                </a:lnTo>
                <a:lnTo>
                  <a:pt x="927137" y="228141"/>
                </a:lnTo>
                <a:lnTo>
                  <a:pt x="886568" y="248217"/>
                </a:lnTo>
                <a:lnTo>
                  <a:pt x="846364" y="269115"/>
                </a:lnTo>
                <a:lnTo>
                  <a:pt x="806539" y="290832"/>
                </a:lnTo>
                <a:lnTo>
                  <a:pt x="767106" y="313365"/>
                </a:lnTo>
                <a:lnTo>
                  <a:pt x="728079" y="336710"/>
                </a:lnTo>
                <a:lnTo>
                  <a:pt x="689473" y="360865"/>
                </a:lnTo>
                <a:lnTo>
                  <a:pt x="651300" y="385827"/>
                </a:lnTo>
                <a:lnTo>
                  <a:pt x="613574" y="411592"/>
                </a:lnTo>
                <a:lnTo>
                  <a:pt x="576309" y="438158"/>
                </a:lnTo>
                <a:lnTo>
                  <a:pt x="539519" y="465522"/>
                </a:lnTo>
                <a:lnTo>
                  <a:pt x="503218" y="493681"/>
                </a:lnTo>
                <a:lnTo>
                  <a:pt x="467418" y="522632"/>
                </a:lnTo>
                <a:lnTo>
                  <a:pt x="432134" y="552371"/>
                </a:lnTo>
                <a:lnTo>
                  <a:pt x="397380" y="582897"/>
                </a:lnTo>
                <a:lnTo>
                  <a:pt x="363169" y="614205"/>
                </a:lnTo>
                <a:lnTo>
                  <a:pt x="329515" y="646293"/>
                </a:lnTo>
                <a:lnTo>
                  <a:pt x="296432" y="679158"/>
                </a:lnTo>
                <a:lnTo>
                  <a:pt x="263933" y="712797"/>
                </a:lnTo>
                <a:lnTo>
                  <a:pt x="232032" y="747207"/>
                </a:lnTo>
                <a:lnTo>
                  <a:pt x="200743" y="782385"/>
                </a:lnTo>
                <a:lnTo>
                  <a:pt x="170079" y="818328"/>
                </a:lnTo>
                <a:lnTo>
                  <a:pt x="140055" y="855034"/>
                </a:lnTo>
                <a:lnTo>
                  <a:pt x="110683" y="892498"/>
                </a:lnTo>
                <a:lnTo>
                  <a:pt x="81978" y="930718"/>
                </a:lnTo>
                <a:lnTo>
                  <a:pt x="53953" y="969691"/>
                </a:lnTo>
                <a:lnTo>
                  <a:pt x="26551" y="1009524"/>
                </a:lnTo>
                <a:lnTo>
                  <a:pt x="0" y="1049885"/>
                </a:lnTo>
                <a:lnTo>
                  <a:pt x="134493" y="1136411"/>
                </a:lnTo>
                <a:lnTo>
                  <a:pt x="162929" y="1093345"/>
                </a:lnTo>
                <a:lnTo>
                  <a:pt x="192357" y="1051044"/>
                </a:lnTo>
                <a:lnTo>
                  <a:pt x="222845" y="1009415"/>
                </a:lnTo>
                <a:lnTo>
                  <a:pt x="254125" y="968798"/>
                </a:lnTo>
                <a:lnTo>
                  <a:pt x="286431" y="928882"/>
                </a:lnTo>
                <a:lnTo>
                  <a:pt x="319663" y="889791"/>
                </a:lnTo>
                <a:lnTo>
                  <a:pt x="353804" y="851541"/>
                </a:lnTo>
                <a:lnTo>
                  <a:pt x="388837" y="814146"/>
                </a:lnTo>
                <a:lnTo>
                  <a:pt x="424746" y="777621"/>
                </a:lnTo>
                <a:lnTo>
                  <a:pt x="461515" y="741982"/>
                </a:lnTo>
                <a:lnTo>
                  <a:pt x="499125" y="707244"/>
                </a:lnTo>
                <a:lnTo>
                  <a:pt x="537562" y="673422"/>
                </a:lnTo>
                <a:lnTo>
                  <a:pt x="576807" y="640531"/>
                </a:lnTo>
                <a:lnTo>
                  <a:pt x="616845" y="608586"/>
                </a:lnTo>
                <a:lnTo>
                  <a:pt x="657659" y="577602"/>
                </a:lnTo>
                <a:lnTo>
                  <a:pt x="699232" y="547595"/>
                </a:lnTo>
                <a:lnTo>
                  <a:pt x="741547" y="518579"/>
                </a:lnTo>
                <a:lnTo>
                  <a:pt x="784588" y="490570"/>
                </a:lnTo>
                <a:lnTo>
                  <a:pt x="828338" y="463582"/>
                </a:lnTo>
                <a:lnTo>
                  <a:pt x="872780" y="437631"/>
                </a:lnTo>
                <a:lnTo>
                  <a:pt x="917898" y="412733"/>
                </a:lnTo>
                <a:lnTo>
                  <a:pt x="963676" y="388901"/>
                </a:lnTo>
                <a:lnTo>
                  <a:pt x="1006866" y="367666"/>
                </a:lnTo>
                <a:lnTo>
                  <a:pt x="1050302" y="347495"/>
                </a:lnTo>
                <a:lnTo>
                  <a:pt x="1093968" y="328384"/>
                </a:lnTo>
                <a:lnTo>
                  <a:pt x="1137849" y="310327"/>
                </a:lnTo>
                <a:lnTo>
                  <a:pt x="1181929" y="293320"/>
                </a:lnTo>
                <a:lnTo>
                  <a:pt x="1226194" y="277357"/>
                </a:lnTo>
                <a:lnTo>
                  <a:pt x="1270628" y="262434"/>
                </a:lnTo>
                <a:lnTo>
                  <a:pt x="1315216" y="248546"/>
                </a:lnTo>
                <a:lnTo>
                  <a:pt x="1359944" y="235687"/>
                </a:lnTo>
                <a:lnTo>
                  <a:pt x="1404795" y="223853"/>
                </a:lnTo>
                <a:lnTo>
                  <a:pt x="1449756" y="213039"/>
                </a:lnTo>
                <a:lnTo>
                  <a:pt x="1494810" y="203239"/>
                </a:lnTo>
                <a:lnTo>
                  <a:pt x="1539943" y="194450"/>
                </a:lnTo>
                <a:lnTo>
                  <a:pt x="1585140" y="186665"/>
                </a:lnTo>
                <a:lnTo>
                  <a:pt x="1630385" y="179880"/>
                </a:lnTo>
                <a:lnTo>
                  <a:pt x="1675663" y="174090"/>
                </a:lnTo>
                <a:lnTo>
                  <a:pt x="1720960" y="169290"/>
                </a:lnTo>
                <a:lnTo>
                  <a:pt x="1766259" y="165475"/>
                </a:lnTo>
                <a:lnTo>
                  <a:pt x="1811547" y="162640"/>
                </a:lnTo>
                <a:lnTo>
                  <a:pt x="1856807" y="160780"/>
                </a:lnTo>
                <a:lnTo>
                  <a:pt x="1902026" y="159890"/>
                </a:lnTo>
                <a:lnTo>
                  <a:pt x="2762831" y="159890"/>
                </a:lnTo>
                <a:lnTo>
                  <a:pt x="2735622" y="149186"/>
                </a:lnTo>
                <a:lnTo>
                  <a:pt x="2691887" y="133011"/>
                </a:lnTo>
                <a:lnTo>
                  <a:pt x="2647955" y="117780"/>
                </a:lnTo>
                <a:lnTo>
                  <a:pt x="2603841" y="103489"/>
                </a:lnTo>
                <a:lnTo>
                  <a:pt x="2559556" y="90136"/>
                </a:lnTo>
                <a:lnTo>
                  <a:pt x="2515116" y="77718"/>
                </a:lnTo>
                <a:lnTo>
                  <a:pt x="2470534" y="66232"/>
                </a:lnTo>
                <a:lnTo>
                  <a:pt x="2425823" y="55675"/>
                </a:lnTo>
                <a:lnTo>
                  <a:pt x="2380997" y="46044"/>
                </a:lnTo>
                <a:lnTo>
                  <a:pt x="2336071" y="37335"/>
                </a:lnTo>
                <a:lnTo>
                  <a:pt x="2291058" y="29547"/>
                </a:lnTo>
                <a:lnTo>
                  <a:pt x="2245970" y="22675"/>
                </a:lnTo>
                <a:lnTo>
                  <a:pt x="2200823" y="16718"/>
                </a:lnTo>
                <a:lnTo>
                  <a:pt x="2155630" y="11671"/>
                </a:lnTo>
                <a:lnTo>
                  <a:pt x="2110405" y="7533"/>
                </a:lnTo>
                <a:lnTo>
                  <a:pt x="2065160" y="4299"/>
                </a:lnTo>
                <a:lnTo>
                  <a:pt x="2019911" y="1968"/>
                </a:lnTo>
                <a:lnTo>
                  <a:pt x="1974670" y="536"/>
                </a:lnTo>
                <a:lnTo>
                  <a:pt x="1929452" y="0"/>
                </a:lnTo>
                <a:close/>
              </a:path>
            </a:pathLst>
          </a:custGeom>
          <a:solidFill>
            <a:srgbClr val="003399"/>
          </a:solidFill>
        </p:spPr>
        <p:txBody>
          <a:bodyPr wrap="square" lIns="0" tIns="0" rIns="0" bIns="0" rtlCol="0"/>
          <a:lstStyle/>
          <a:p>
            <a:endParaRPr/>
          </a:p>
        </p:txBody>
      </p:sp>
      <p:sp>
        <p:nvSpPr>
          <p:cNvPr id="13" name="object 8">
            <a:extLst>
              <a:ext uri="{FF2B5EF4-FFF2-40B4-BE49-F238E27FC236}">
                <a16:creationId xmlns:a16="http://schemas.microsoft.com/office/drawing/2014/main" id="{F0359892-FEDB-42C2-A61D-767D690A9161}"/>
              </a:ext>
            </a:extLst>
          </p:cNvPr>
          <p:cNvSpPr/>
          <p:nvPr/>
        </p:nvSpPr>
        <p:spPr>
          <a:xfrm>
            <a:off x="2791660" y="5468821"/>
            <a:ext cx="3575920" cy="1197512"/>
          </a:xfrm>
          <a:custGeom>
            <a:avLst/>
            <a:gdLst/>
            <a:ahLst/>
            <a:cxnLst/>
            <a:rect l="l" t="t" r="r" b="b"/>
            <a:pathLst>
              <a:path w="3963034" h="1327150">
                <a:moveTo>
                  <a:pt x="0" y="1049885"/>
                </a:moveTo>
                <a:lnTo>
                  <a:pt x="26623" y="1009415"/>
                </a:lnTo>
                <a:lnTo>
                  <a:pt x="53953" y="969691"/>
                </a:lnTo>
                <a:lnTo>
                  <a:pt x="81978" y="930718"/>
                </a:lnTo>
                <a:lnTo>
                  <a:pt x="110683" y="892498"/>
                </a:lnTo>
                <a:lnTo>
                  <a:pt x="140055" y="855034"/>
                </a:lnTo>
                <a:lnTo>
                  <a:pt x="170079" y="818328"/>
                </a:lnTo>
                <a:lnTo>
                  <a:pt x="200743" y="782385"/>
                </a:lnTo>
                <a:lnTo>
                  <a:pt x="232032" y="747207"/>
                </a:lnTo>
                <a:lnTo>
                  <a:pt x="263933" y="712797"/>
                </a:lnTo>
                <a:lnTo>
                  <a:pt x="296432" y="679158"/>
                </a:lnTo>
                <a:lnTo>
                  <a:pt x="329515" y="646293"/>
                </a:lnTo>
                <a:lnTo>
                  <a:pt x="363169" y="614205"/>
                </a:lnTo>
                <a:lnTo>
                  <a:pt x="397380" y="582897"/>
                </a:lnTo>
                <a:lnTo>
                  <a:pt x="432134" y="552371"/>
                </a:lnTo>
                <a:lnTo>
                  <a:pt x="467418" y="522632"/>
                </a:lnTo>
                <a:lnTo>
                  <a:pt x="503218" y="493681"/>
                </a:lnTo>
                <a:lnTo>
                  <a:pt x="539519" y="465522"/>
                </a:lnTo>
                <a:lnTo>
                  <a:pt x="576309" y="438158"/>
                </a:lnTo>
                <a:lnTo>
                  <a:pt x="613574" y="411592"/>
                </a:lnTo>
                <a:lnTo>
                  <a:pt x="651300" y="385827"/>
                </a:lnTo>
                <a:lnTo>
                  <a:pt x="689473" y="360865"/>
                </a:lnTo>
                <a:lnTo>
                  <a:pt x="728079" y="336710"/>
                </a:lnTo>
                <a:lnTo>
                  <a:pt x="767106" y="313365"/>
                </a:lnTo>
                <a:lnTo>
                  <a:pt x="806539" y="290832"/>
                </a:lnTo>
                <a:lnTo>
                  <a:pt x="846364" y="269115"/>
                </a:lnTo>
                <a:lnTo>
                  <a:pt x="886568" y="248217"/>
                </a:lnTo>
                <a:lnTo>
                  <a:pt x="927137" y="228141"/>
                </a:lnTo>
                <a:lnTo>
                  <a:pt x="968057" y="208889"/>
                </a:lnTo>
                <a:lnTo>
                  <a:pt x="1009315" y="190464"/>
                </a:lnTo>
                <a:lnTo>
                  <a:pt x="1050897" y="172870"/>
                </a:lnTo>
                <a:lnTo>
                  <a:pt x="1092789" y="156110"/>
                </a:lnTo>
                <a:lnTo>
                  <a:pt x="1134977" y="140186"/>
                </a:lnTo>
                <a:lnTo>
                  <a:pt x="1177449" y="125102"/>
                </a:lnTo>
                <a:lnTo>
                  <a:pt x="1220189" y="110860"/>
                </a:lnTo>
                <a:lnTo>
                  <a:pt x="1263185" y="97464"/>
                </a:lnTo>
                <a:lnTo>
                  <a:pt x="1306423" y="84916"/>
                </a:lnTo>
                <a:lnTo>
                  <a:pt x="1349889" y="73219"/>
                </a:lnTo>
                <a:lnTo>
                  <a:pt x="1393569" y="62377"/>
                </a:lnTo>
                <a:lnTo>
                  <a:pt x="1437449" y="52392"/>
                </a:lnTo>
                <a:lnTo>
                  <a:pt x="1481516" y="43268"/>
                </a:lnTo>
                <a:lnTo>
                  <a:pt x="1525757" y="35007"/>
                </a:lnTo>
                <a:lnTo>
                  <a:pt x="1570157" y="27612"/>
                </a:lnTo>
                <a:lnTo>
                  <a:pt x="1614703" y="21087"/>
                </a:lnTo>
                <a:lnTo>
                  <a:pt x="1659380" y="15434"/>
                </a:lnTo>
                <a:lnTo>
                  <a:pt x="1704176" y="10656"/>
                </a:lnTo>
                <a:lnTo>
                  <a:pt x="1749077" y="6756"/>
                </a:lnTo>
                <a:lnTo>
                  <a:pt x="1794069" y="3738"/>
                </a:lnTo>
                <a:lnTo>
                  <a:pt x="1839138" y="1604"/>
                </a:lnTo>
                <a:lnTo>
                  <a:pt x="1884270" y="356"/>
                </a:lnTo>
                <a:lnTo>
                  <a:pt x="1929452" y="0"/>
                </a:lnTo>
                <a:lnTo>
                  <a:pt x="1974670" y="536"/>
                </a:lnTo>
                <a:lnTo>
                  <a:pt x="2019911" y="1968"/>
                </a:lnTo>
                <a:lnTo>
                  <a:pt x="2065160" y="4299"/>
                </a:lnTo>
                <a:lnTo>
                  <a:pt x="2110405" y="7533"/>
                </a:lnTo>
                <a:lnTo>
                  <a:pt x="2155630" y="11671"/>
                </a:lnTo>
                <a:lnTo>
                  <a:pt x="2200823" y="16718"/>
                </a:lnTo>
                <a:lnTo>
                  <a:pt x="2245970" y="22675"/>
                </a:lnTo>
                <a:lnTo>
                  <a:pt x="2291058" y="29547"/>
                </a:lnTo>
                <a:lnTo>
                  <a:pt x="2336071" y="37335"/>
                </a:lnTo>
                <a:lnTo>
                  <a:pt x="2380997" y="46044"/>
                </a:lnTo>
                <a:lnTo>
                  <a:pt x="2425823" y="55675"/>
                </a:lnTo>
                <a:lnTo>
                  <a:pt x="2470534" y="66232"/>
                </a:lnTo>
                <a:lnTo>
                  <a:pt x="2515116" y="77718"/>
                </a:lnTo>
                <a:lnTo>
                  <a:pt x="2559556" y="90136"/>
                </a:lnTo>
                <a:lnTo>
                  <a:pt x="2603841" y="103489"/>
                </a:lnTo>
                <a:lnTo>
                  <a:pt x="2647955" y="117780"/>
                </a:lnTo>
                <a:lnTo>
                  <a:pt x="2691887" y="133011"/>
                </a:lnTo>
                <a:lnTo>
                  <a:pt x="2735622" y="149186"/>
                </a:lnTo>
                <a:lnTo>
                  <a:pt x="2779146" y="166308"/>
                </a:lnTo>
                <a:lnTo>
                  <a:pt x="2822446" y="184380"/>
                </a:lnTo>
                <a:lnTo>
                  <a:pt x="2865508" y="203404"/>
                </a:lnTo>
                <a:lnTo>
                  <a:pt x="2908318" y="223384"/>
                </a:lnTo>
                <a:lnTo>
                  <a:pt x="2950863" y="244323"/>
                </a:lnTo>
                <a:lnTo>
                  <a:pt x="2993128" y="266224"/>
                </a:lnTo>
                <a:lnTo>
                  <a:pt x="3035101" y="289089"/>
                </a:lnTo>
                <a:lnTo>
                  <a:pt x="3076767" y="312921"/>
                </a:lnTo>
                <a:lnTo>
                  <a:pt x="3118113" y="337724"/>
                </a:lnTo>
                <a:lnTo>
                  <a:pt x="3159125" y="363501"/>
                </a:lnTo>
                <a:lnTo>
                  <a:pt x="3201614" y="391482"/>
                </a:lnTo>
                <a:lnTo>
                  <a:pt x="3243412" y="420362"/>
                </a:lnTo>
                <a:lnTo>
                  <a:pt x="3284507" y="450126"/>
                </a:lnTo>
                <a:lnTo>
                  <a:pt x="3324885" y="480762"/>
                </a:lnTo>
                <a:lnTo>
                  <a:pt x="3364536" y="512254"/>
                </a:lnTo>
                <a:lnTo>
                  <a:pt x="3403445" y="544589"/>
                </a:lnTo>
                <a:lnTo>
                  <a:pt x="3441601" y="577754"/>
                </a:lnTo>
                <a:lnTo>
                  <a:pt x="3478990" y="611734"/>
                </a:lnTo>
                <a:lnTo>
                  <a:pt x="3515602" y="646515"/>
                </a:lnTo>
                <a:lnTo>
                  <a:pt x="3551423" y="682084"/>
                </a:lnTo>
                <a:lnTo>
                  <a:pt x="3586441" y="718427"/>
                </a:lnTo>
                <a:lnTo>
                  <a:pt x="3620643" y="755530"/>
                </a:lnTo>
                <a:lnTo>
                  <a:pt x="3654016" y="793378"/>
                </a:lnTo>
                <a:lnTo>
                  <a:pt x="3686549" y="831959"/>
                </a:lnTo>
                <a:lnTo>
                  <a:pt x="3718230" y="871259"/>
                </a:lnTo>
                <a:lnTo>
                  <a:pt x="3749044" y="911263"/>
                </a:lnTo>
                <a:lnTo>
                  <a:pt x="3778981" y="951957"/>
                </a:lnTo>
                <a:lnTo>
                  <a:pt x="3808027" y="993328"/>
                </a:lnTo>
                <a:lnTo>
                  <a:pt x="3836170" y="1035362"/>
                </a:lnTo>
                <a:lnTo>
                  <a:pt x="3863398" y="1078045"/>
                </a:lnTo>
                <a:lnTo>
                  <a:pt x="3889698" y="1121363"/>
                </a:lnTo>
                <a:lnTo>
                  <a:pt x="3915058" y="1165303"/>
                </a:lnTo>
                <a:lnTo>
                  <a:pt x="3939466" y="1209850"/>
                </a:lnTo>
                <a:lnTo>
                  <a:pt x="3962907" y="1254990"/>
                </a:lnTo>
                <a:lnTo>
                  <a:pt x="3820159" y="1327152"/>
                </a:lnTo>
                <a:lnTo>
                  <a:pt x="3797971" y="1284444"/>
                </a:lnTo>
                <a:lnTo>
                  <a:pt x="3774954" y="1242447"/>
                </a:lnTo>
                <a:lnTo>
                  <a:pt x="3751124" y="1201167"/>
                </a:lnTo>
                <a:lnTo>
                  <a:pt x="3726496" y="1160609"/>
                </a:lnTo>
                <a:lnTo>
                  <a:pt x="3701085" y="1120778"/>
                </a:lnTo>
                <a:lnTo>
                  <a:pt x="3674906" y="1081678"/>
                </a:lnTo>
                <a:lnTo>
                  <a:pt x="3647974" y="1043315"/>
                </a:lnTo>
                <a:lnTo>
                  <a:pt x="3620304" y="1005693"/>
                </a:lnTo>
                <a:lnTo>
                  <a:pt x="3591912" y="968818"/>
                </a:lnTo>
                <a:lnTo>
                  <a:pt x="3562812" y="932695"/>
                </a:lnTo>
                <a:lnTo>
                  <a:pt x="3533020" y="897328"/>
                </a:lnTo>
                <a:lnTo>
                  <a:pt x="3502551" y="862722"/>
                </a:lnTo>
                <a:lnTo>
                  <a:pt x="3471420" y="828882"/>
                </a:lnTo>
                <a:lnTo>
                  <a:pt x="3439641" y="795814"/>
                </a:lnTo>
                <a:lnTo>
                  <a:pt x="3407231" y="763523"/>
                </a:lnTo>
                <a:lnTo>
                  <a:pt x="3374204" y="732012"/>
                </a:lnTo>
                <a:lnTo>
                  <a:pt x="3340576" y="701288"/>
                </a:lnTo>
                <a:lnTo>
                  <a:pt x="3306361" y="671355"/>
                </a:lnTo>
                <a:lnTo>
                  <a:pt x="3271574" y="642219"/>
                </a:lnTo>
                <a:lnTo>
                  <a:pt x="3236232" y="613883"/>
                </a:lnTo>
                <a:lnTo>
                  <a:pt x="3200348" y="586354"/>
                </a:lnTo>
                <a:lnTo>
                  <a:pt x="3163938" y="559635"/>
                </a:lnTo>
                <a:lnTo>
                  <a:pt x="3127018" y="533733"/>
                </a:lnTo>
                <a:lnTo>
                  <a:pt x="3089601" y="508652"/>
                </a:lnTo>
                <a:lnTo>
                  <a:pt x="3051704" y="484397"/>
                </a:lnTo>
                <a:lnTo>
                  <a:pt x="3013341" y="460973"/>
                </a:lnTo>
                <a:lnTo>
                  <a:pt x="2974528" y="438384"/>
                </a:lnTo>
                <a:lnTo>
                  <a:pt x="2935279" y="416637"/>
                </a:lnTo>
                <a:lnTo>
                  <a:pt x="2895611" y="395736"/>
                </a:lnTo>
                <a:lnTo>
                  <a:pt x="2855537" y="375685"/>
                </a:lnTo>
                <a:lnTo>
                  <a:pt x="2815073" y="356490"/>
                </a:lnTo>
                <a:lnTo>
                  <a:pt x="2774235" y="338156"/>
                </a:lnTo>
                <a:lnTo>
                  <a:pt x="2733036" y="320688"/>
                </a:lnTo>
                <a:lnTo>
                  <a:pt x="2691493" y="304090"/>
                </a:lnTo>
                <a:lnTo>
                  <a:pt x="2649621" y="288368"/>
                </a:lnTo>
                <a:lnTo>
                  <a:pt x="2607434" y="273527"/>
                </a:lnTo>
                <a:lnTo>
                  <a:pt x="2564948" y="259572"/>
                </a:lnTo>
                <a:lnTo>
                  <a:pt x="2522178" y="246506"/>
                </a:lnTo>
                <a:lnTo>
                  <a:pt x="2479139" y="234337"/>
                </a:lnTo>
                <a:lnTo>
                  <a:pt x="2435845" y="223068"/>
                </a:lnTo>
                <a:lnTo>
                  <a:pt x="2392313" y="212705"/>
                </a:lnTo>
                <a:lnTo>
                  <a:pt x="2348558" y="203252"/>
                </a:lnTo>
                <a:lnTo>
                  <a:pt x="2304594" y="194714"/>
                </a:lnTo>
                <a:lnTo>
                  <a:pt x="2260436" y="187097"/>
                </a:lnTo>
                <a:lnTo>
                  <a:pt x="2216100" y="180405"/>
                </a:lnTo>
                <a:lnTo>
                  <a:pt x="2171601" y="174644"/>
                </a:lnTo>
                <a:lnTo>
                  <a:pt x="2126954" y="169817"/>
                </a:lnTo>
                <a:lnTo>
                  <a:pt x="2082174" y="165931"/>
                </a:lnTo>
                <a:lnTo>
                  <a:pt x="2037275" y="162991"/>
                </a:lnTo>
                <a:lnTo>
                  <a:pt x="1992275" y="161000"/>
                </a:lnTo>
                <a:lnTo>
                  <a:pt x="1947186" y="159965"/>
                </a:lnTo>
                <a:lnTo>
                  <a:pt x="1902026" y="159890"/>
                </a:lnTo>
                <a:lnTo>
                  <a:pt x="1856807" y="160780"/>
                </a:lnTo>
                <a:lnTo>
                  <a:pt x="1811547" y="162640"/>
                </a:lnTo>
                <a:lnTo>
                  <a:pt x="1766259" y="165475"/>
                </a:lnTo>
                <a:lnTo>
                  <a:pt x="1720960" y="169290"/>
                </a:lnTo>
                <a:lnTo>
                  <a:pt x="1675663" y="174090"/>
                </a:lnTo>
                <a:lnTo>
                  <a:pt x="1630385" y="179880"/>
                </a:lnTo>
                <a:lnTo>
                  <a:pt x="1585140" y="186665"/>
                </a:lnTo>
                <a:lnTo>
                  <a:pt x="1539943" y="194450"/>
                </a:lnTo>
                <a:lnTo>
                  <a:pt x="1494810" y="203239"/>
                </a:lnTo>
                <a:lnTo>
                  <a:pt x="1449756" y="213039"/>
                </a:lnTo>
                <a:lnTo>
                  <a:pt x="1404795" y="223853"/>
                </a:lnTo>
                <a:lnTo>
                  <a:pt x="1359944" y="235687"/>
                </a:lnTo>
                <a:lnTo>
                  <a:pt x="1315216" y="248546"/>
                </a:lnTo>
                <a:lnTo>
                  <a:pt x="1270628" y="262434"/>
                </a:lnTo>
                <a:lnTo>
                  <a:pt x="1226194" y="277357"/>
                </a:lnTo>
                <a:lnTo>
                  <a:pt x="1181929" y="293320"/>
                </a:lnTo>
                <a:lnTo>
                  <a:pt x="1137849" y="310327"/>
                </a:lnTo>
                <a:lnTo>
                  <a:pt x="1093968" y="328384"/>
                </a:lnTo>
                <a:lnTo>
                  <a:pt x="1050302" y="347495"/>
                </a:lnTo>
                <a:lnTo>
                  <a:pt x="1006866" y="367666"/>
                </a:lnTo>
                <a:lnTo>
                  <a:pt x="963676" y="388901"/>
                </a:lnTo>
                <a:lnTo>
                  <a:pt x="917898" y="412733"/>
                </a:lnTo>
                <a:lnTo>
                  <a:pt x="872780" y="437631"/>
                </a:lnTo>
                <a:lnTo>
                  <a:pt x="828338" y="463582"/>
                </a:lnTo>
                <a:lnTo>
                  <a:pt x="784588" y="490570"/>
                </a:lnTo>
                <a:lnTo>
                  <a:pt x="741547" y="518579"/>
                </a:lnTo>
                <a:lnTo>
                  <a:pt x="699232" y="547595"/>
                </a:lnTo>
                <a:lnTo>
                  <a:pt x="657659" y="577602"/>
                </a:lnTo>
                <a:lnTo>
                  <a:pt x="616845" y="608586"/>
                </a:lnTo>
                <a:lnTo>
                  <a:pt x="576807" y="640531"/>
                </a:lnTo>
                <a:lnTo>
                  <a:pt x="537562" y="673422"/>
                </a:lnTo>
                <a:lnTo>
                  <a:pt x="499125" y="707244"/>
                </a:lnTo>
                <a:lnTo>
                  <a:pt x="461515" y="741982"/>
                </a:lnTo>
                <a:lnTo>
                  <a:pt x="424746" y="777621"/>
                </a:lnTo>
                <a:lnTo>
                  <a:pt x="388837" y="814146"/>
                </a:lnTo>
                <a:lnTo>
                  <a:pt x="353804" y="851541"/>
                </a:lnTo>
                <a:lnTo>
                  <a:pt x="319663" y="889791"/>
                </a:lnTo>
                <a:lnTo>
                  <a:pt x="286431" y="928882"/>
                </a:lnTo>
                <a:lnTo>
                  <a:pt x="254125" y="968798"/>
                </a:lnTo>
                <a:lnTo>
                  <a:pt x="222761" y="1009524"/>
                </a:lnTo>
                <a:lnTo>
                  <a:pt x="192357" y="1051044"/>
                </a:lnTo>
                <a:lnTo>
                  <a:pt x="162929" y="1093345"/>
                </a:lnTo>
                <a:lnTo>
                  <a:pt x="134493" y="1136411"/>
                </a:lnTo>
                <a:lnTo>
                  <a:pt x="0" y="1049885"/>
                </a:lnTo>
                <a:close/>
              </a:path>
            </a:pathLst>
          </a:custGeom>
          <a:ln w="9144">
            <a:solidFill>
              <a:srgbClr val="4066B1"/>
            </a:solidFill>
          </a:ln>
        </p:spPr>
        <p:txBody>
          <a:bodyPr wrap="square" lIns="0" tIns="0" rIns="0" bIns="0" rtlCol="0"/>
          <a:lstStyle/>
          <a:p>
            <a:endParaRPr/>
          </a:p>
        </p:txBody>
      </p:sp>
      <p:sp>
        <p:nvSpPr>
          <p:cNvPr id="14" name="Slide Number Placeholder 1">
            <a:extLst>
              <a:ext uri="{FF2B5EF4-FFF2-40B4-BE49-F238E27FC236}">
                <a16:creationId xmlns:a16="http://schemas.microsoft.com/office/drawing/2014/main" id="{A06439EE-7B6A-4D87-B0BA-201B98785DB9}"/>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26</a:t>
            </a:fld>
            <a:endParaRPr lang="en-US"/>
          </a:p>
        </p:txBody>
      </p:sp>
    </p:spTree>
    <p:extLst>
      <p:ext uri="{BB962C8B-B14F-4D97-AF65-F5344CB8AC3E}">
        <p14:creationId xmlns:p14="http://schemas.microsoft.com/office/powerpoint/2010/main" val="3456078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89170"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line is bigger?</a:t>
            </a:r>
          </a:p>
        </p:txBody>
      </p:sp>
      <p:sp>
        <p:nvSpPr>
          <p:cNvPr id="14" name="object 3">
            <a:extLst>
              <a:ext uri="{FF2B5EF4-FFF2-40B4-BE49-F238E27FC236}">
                <a16:creationId xmlns:a16="http://schemas.microsoft.com/office/drawing/2014/main" id="{0CDA7F50-171B-4274-8E3E-D61BE6FA794B}"/>
              </a:ext>
            </a:extLst>
          </p:cNvPr>
          <p:cNvSpPr/>
          <p:nvPr/>
        </p:nvSpPr>
        <p:spPr>
          <a:xfrm>
            <a:off x="2281112" y="2023682"/>
            <a:ext cx="4581777" cy="4581673"/>
          </a:xfrm>
          <a:prstGeom prst="rect">
            <a:avLst/>
          </a:prstGeom>
          <a:blipFill>
            <a:blip r:embed="rId2" cstate="print"/>
            <a:stretch>
              <a:fillRect/>
            </a:stretch>
          </a:blipFill>
        </p:spPr>
        <p:txBody>
          <a:bodyPr wrap="square" lIns="0" tIns="0" rIns="0" bIns="0" rtlCol="0"/>
          <a:lstStyle/>
          <a:p>
            <a:endParaRPr dirty="0"/>
          </a:p>
        </p:txBody>
      </p:sp>
      <p:sp>
        <p:nvSpPr>
          <p:cNvPr id="15" name="Slide Number Placeholder 1">
            <a:extLst>
              <a:ext uri="{FF2B5EF4-FFF2-40B4-BE49-F238E27FC236}">
                <a16:creationId xmlns:a16="http://schemas.microsoft.com/office/drawing/2014/main" id="{C326FCC9-5C09-48E8-B09E-626E91930077}"/>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27</a:t>
            </a:fld>
            <a:endParaRPr lang="en-US"/>
          </a:p>
        </p:txBody>
      </p:sp>
    </p:spTree>
    <p:extLst>
      <p:ext uri="{BB962C8B-B14F-4D97-AF65-F5344CB8AC3E}">
        <p14:creationId xmlns:p14="http://schemas.microsoft.com/office/powerpoint/2010/main" val="2053344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89170"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line is bigger?</a:t>
            </a:r>
          </a:p>
        </p:txBody>
      </p:sp>
      <p:sp>
        <p:nvSpPr>
          <p:cNvPr id="15" name="Slide Number Placeholder 1">
            <a:extLst>
              <a:ext uri="{FF2B5EF4-FFF2-40B4-BE49-F238E27FC236}">
                <a16:creationId xmlns:a16="http://schemas.microsoft.com/office/drawing/2014/main" id="{C326FCC9-5C09-48E8-B09E-626E91930077}"/>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28</a:t>
            </a:fld>
            <a:endParaRPr lang="en-US"/>
          </a:p>
        </p:txBody>
      </p:sp>
      <p:sp>
        <p:nvSpPr>
          <p:cNvPr id="7" name="object 3">
            <a:extLst>
              <a:ext uri="{FF2B5EF4-FFF2-40B4-BE49-F238E27FC236}">
                <a16:creationId xmlns:a16="http://schemas.microsoft.com/office/drawing/2014/main" id="{D7827BBD-B08E-451B-88B9-3B2FDF24553B}"/>
              </a:ext>
            </a:extLst>
          </p:cNvPr>
          <p:cNvSpPr/>
          <p:nvPr/>
        </p:nvSpPr>
        <p:spPr>
          <a:xfrm>
            <a:off x="2281327" y="2031382"/>
            <a:ext cx="4581777" cy="458167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24781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42684"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fan is bigger?</a:t>
            </a:r>
          </a:p>
        </p:txBody>
      </p:sp>
      <p:sp>
        <p:nvSpPr>
          <p:cNvPr id="15" name="Slide Number Placeholder 1">
            <a:extLst>
              <a:ext uri="{FF2B5EF4-FFF2-40B4-BE49-F238E27FC236}">
                <a16:creationId xmlns:a16="http://schemas.microsoft.com/office/drawing/2014/main" id="{C326FCC9-5C09-48E8-B09E-626E91930077}"/>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29</a:t>
            </a:fld>
            <a:endParaRPr lang="en-US"/>
          </a:p>
        </p:txBody>
      </p:sp>
      <p:sp>
        <p:nvSpPr>
          <p:cNvPr id="11" name="object 3">
            <a:extLst>
              <a:ext uri="{FF2B5EF4-FFF2-40B4-BE49-F238E27FC236}">
                <a16:creationId xmlns:a16="http://schemas.microsoft.com/office/drawing/2014/main" id="{1E7373C6-0B9D-4BD5-A335-B54D59EB895D}"/>
              </a:ext>
            </a:extLst>
          </p:cNvPr>
          <p:cNvSpPr/>
          <p:nvPr/>
        </p:nvSpPr>
        <p:spPr>
          <a:xfrm>
            <a:off x="6316980" y="3401240"/>
            <a:ext cx="2827020" cy="1653539"/>
          </a:xfrm>
          <a:custGeom>
            <a:avLst/>
            <a:gdLst/>
            <a:ahLst/>
            <a:cxnLst/>
            <a:rect l="l" t="t" r="r" b="b"/>
            <a:pathLst>
              <a:path w="2827020" h="1653539">
                <a:moveTo>
                  <a:pt x="0" y="826439"/>
                </a:moveTo>
                <a:lnTo>
                  <a:pt x="1431892" y="1653160"/>
                </a:lnTo>
                <a:lnTo>
                  <a:pt x="2826817" y="766449"/>
                </a:lnTo>
                <a:lnTo>
                  <a:pt x="2800543" y="726400"/>
                </a:lnTo>
                <a:lnTo>
                  <a:pt x="2773311" y="687359"/>
                </a:lnTo>
                <a:lnTo>
                  <a:pt x="2745148" y="649332"/>
                </a:lnTo>
                <a:lnTo>
                  <a:pt x="2716079" y="612324"/>
                </a:lnTo>
                <a:lnTo>
                  <a:pt x="2686130" y="576342"/>
                </a:lnTo>
                <a:lnTo>
                  <a:pt x="2655324" y="541390"/>
                </a:lnTo>
                <a:lnTo>
                  <a:pt x="2623689" y="507475"/>
                </a:lnTo>
                <a:lnTo>
                  <a:pt x="2591249" y="474602"/>
                </a:lnTo>
                <a:lnTo>
                  <a:pt x="2558030" y="442777"/>
                </a:lnTo>
                <a:lnTo>
                  <a:pt x="2524057" y="412005"/>
                </a:lnTo>
                <a:lnTo>
                  <a:pt x="2489356" y="382292"/>
                </a:lnTo>
                <a:lnTo>
                  <a:pt x="2453951" y="353644"/>
                </a:lnTo>
                <a:lnTo>
                  <a:pt x="2417869" y="326067"/>
                </a:lnTo>
                <a:lnTo>
                  <a:pt x="2381134" y="299565"/>
                </a:lnTo>
                <a:lnTo>
                  <a:pt x="2343772" y="274145"/>
                </a:lnTo>
                <a:lnTo>
                  <a:pt x="2305809" y="249812"/>
                </a:lnTo>
                <a:lnTo>
                  <a:pt x="2228179" y="204431"/>
                </a:lnTo>
                <a:lnTo>
                  <a:pt x="2188563" y="183394"/>
                </a:lnTo>
                <a:lnTo>
                  <a:pt x="2148447" y="163467"/>
                </a:lnTo>
                <a:lnTo>
                  <a:pt x="2107856" y="144656"/>
                </a:lnTo>
                <a:lnTo>
                  <a:pt x="2066816" y="126966"/>
                </a:lnTo>
                <a:lnTo>
                  <a:pt x="2025352" y="110402"/>
                </a:lnTo>
                <a:lnTo>
                  <a:pt x="1983490" y="94972"/>
                </a:lnTo>
                <a:lnTo>
                  <a:pt x="1941254" y="80679"/>
                </a:lnTo>
                <a:lnTo>
                  <a:pt x="1898670" y="67530"/>
                </a:lnTo>
                <a:lnTo>
                  <a:pt x="1855764" y="55531"/>
                </a:lnTo>
                <a:lnTo>
                  <a:pt x="1812561" y="44686"/>
                </a:lnTo>
                <a:lnTo>
                  <a:pt x="1769086" y="35003"/>
                </a:lnTo>
                <a:lnTo>
                  <a:pt x="1725364" y="26486"/>
                </a:lnTo>
                <a:lnTo>
                  <a:pt x="1681422" y="19140"/>
                </a:lnTo>
                <a:lnTo>
                  <a:pt x="1637285" y="12973"/>
                </a:lnTo>
                <a:lnTo>
                  <a:pt x="1592977" y="7989"/>
                </a:lnTo>
                <a:lnTo>
                  <a:pt x="1548524" y="4194"/>
                </a:lnTo>
                <a:lnTo>
                  <a:pt x="1503952" y="1594"/>
                </a:lnTo>
                <a:lnTo>
                  <a:pt x="1459285" y="194"/>
                </a:lnTo>
                <a:lnTo>
                  <a:pt x="1414551" y="0"/>
                </a:lnTo>
                <a:lnTo>
                  <a:pt x="1369772" y="1017"/>
                </a:lnTo>
                <a:lnTo>
                  <a:pt x="1324976" y="3252"/>
                </a:lnTo>
                <a:lnTo>
                  <a:pt x="1280188" y="6709"/>
                </a:lnTo>
                <a:lnTo>
                  <a:pt x="1235432" y="11396"/>
                </a:lnTo>
                <a:lnTo>
                  <a:pt x="1190734" y="17316"/>
                </a:lnTo>
                <a:lnTo>
                  <a:pt x="1146120" y="24476"/>
                </a:lnTo>
                <a:lnTo>
                  <a:pt x="1101615" y="32882"/>
                </a:lnTo>
                <a:lnTo>
                  <a:pt x="1057245" y="42539"/>
                </a:lnTo>
                <a:lnTo>
                  <a:pt x="1013034" y="53453"/>
                </a:lnTo>
                <a:lnTo>
                  <a:pt x="969008" y="65629"/>
                </a:lnTo>
                <a:lnTo>
                  <a:pt x="925193" y="79073"/>
                </a:lnTo>
                <a:lnTo>
                  <a:pt x="881613" y="93791"/>
                </a:lnTo>
                <a:lnTo>
                  <a:pt x="838295" y="109789"/>
                </a:lnTo>
                <a:lnTo>
                  <a:pt x="795263" y="127071"/>
                </a:lnTo>
                <a:lnTo>
                  <a:pt x="752544" y="145644"/>
                </a:lnTo>
                <a:lnTo>
                  <a:pt x="710162" y="165514"/>
                </a:lnTo>
                <a:lnTo>
                  <a:pt x="668142" y="186686"/>
                </a:lnTo>
                <a:lnTo>
                  <a:pt x="626511" y="209165"/>
                </a:lnTo>
                <a:lnTo>
                  <a:pt x="585293" y="232957"/>
                </a:lnTo>
                <a:lnTo>
                  <a:pt x="544514" y="258069"/>
                </a:lnTo>
                <a:lnTo>
                  <a:pt x="502844" y="285446"/>
                </a:lnTo>
                <a:lnTo>
                  <a:pt x="462084" y="314025"/>
                </a:lnTo>
                <a:lnTo>
                  <a:pt x="422258" y="343779"/>
                </a:lnTo>
                <a:lnTo>
                  <a:pt x="383388" y="374685"/>
                </a:lnTo>
                <a:lnTo>
                  <a:pt x="345498" y="406717"/>
                </a:lnTo>
                <a:lnTo>
                  <a:pt x="308611" y="439853"/>
                </a:lnTo>
                <a:lnTo>
                  <a:pt x="272750" y="474066"/>
                </a:lnTo>
                <a:lnTo>
                  <a:pt x="237938" y="509332"/>
                </a:lnTo>
                <a:lnTo>
                  <a:pt x="204199" y="545627"/>
                </a:lnTo>
                <a:lnTo>
                  <a:pt x="171555" y="582927"/>
                </a:lnTo>
                <a:lnTo>
                  <a:pt x="140031" y="621206"/>
                </a:lnTo>
                <a:lnTo>
                  <a:pt x="109648" y="660440"/>
                </a:lnTo>
                <a:lnTo>
                  <a:pt x="80430" y="700605"/>
                </a:lnTo>
                <a:lnTo>
                  <a:pt x="52401" y="741676"/>
                </a:lnTo>
                <a:lnTo>
                  <a:pt x="25583" y="783629"/>
                </a:lnTo>
                <a:lnTo>
                  <a:pt x="0" y="826439"/>
                </a:lnTo>
                <a:close/>
              </a:path>
            </a:pathLst>
          </a:custGeom>
          <a:solidFill>
            <a:srgbClr val="003399"/>
          </a:solidFill>
        </p:spPr>
        <p:txBody>
          <a:bodyPr wrap="square" lIns="0" tIns="0" rIns="0" bIns="0" rtlCol="0"/>
          <a:lstStyle/>
          <a:p>
            <a:endParaRPr/>
          </a:p>
        </p:txBody>
      </p:sp>
      <p:sp>
        <p:nvSpPr>
          <p:cNvPr id="12" name="object 4">
            <a:extLst>
              <a:ext uri="{FF2B5EF4-FFF2-40B4-BE49-F238E27FC236}">
                <a16:creationId xmlns:a16="http://schemas.microsoft.com/office/drawing/2014/main" id="{C03D0F19-F827-43F4-B1DA-14ABE783AEEB}"/>
              </a:ext>
            </a:extLst>
          </p:cNvPr>
          <p:cNvSpPr/>
          <p:nvPr/>
        </p:nvSpPr>
        <p:spPr>
          <a:xfrm>
            <a:off x="3106025" y="3401240"/>
            <a:ext cx="2924175" cy="1649730"/>
          </a:xfrm>
          <a:custGeom>
            <a:avLst/>
            <a:gdLst/>
            <a:ahLst/>
            <a:cxnLst/>
            <a:rect l="l" t="t" r="r" b="b"/>
            <a:pathLst>
              <a:path w="2924175" h="1649729">
                <a:moveTo>
                  <a:pt x="1462054" y="1649507"/>
                </a:moveTo>
                <a:lnTo>
                  <a:pt x="2924122" y="886736"/>
                </a:lnTo>
                <a:lnTo>
                  <a:pt x="2901009" y="843949"/>
                </a:lnTo>
                <a:lnTo>
                  <a:pt x="2876822" y="802115"/>
                </a:lnTo>
                <a:lnTo>
                  <a:pt x="2851588" y="761244"/>
                </a:lnTo>
                <a:lnTo>
                  <a:pt x="2825333" y="721343"/>
                </a:lnTo>
                <a:lnTo>
                  <a:pt x="2798082" y="682421"/>
                </a:lnTo>
                <a:lnTo>
                  <a:pt x="2769861" y="644487"/>
                </a:lnTo>
                <a:lnTo>
                  <a:pt x="2740697" y="607547"/>
                </a:lnTo>
                <a:lnTo>
                  <a:pt x="2710617" y="571611"/>
                </a:lnTo>
                <a:lnTo>
                  <a:pt x="2679644" y="536686"/>
                </a:lnTo>
                <a:lnTo>
                  <a:pt x="2647807" y="502781"/>
                </a:lnTo>
                <a:lnTo>
                  <a:pt x="2615131" y="469904"/>
                </a:lnTo>
                <a:lnTo>
                  <a:pt x="2581642" y="438063"/>
                </a:lnTo>
                <a:lnTo>
                  <a:pt x="2547366" y="407267"/>
                </a:lnTo>
                <a:lnTo>
                  <a:pt x="2512330" y="377523"/>
                </a:lnTo>
                <a:lnTo>
                  <a:pt x="2476559" y="348840"/>
                </a:lnTo>
                <a:lnTo>
                  <a:pt x="2440079" y="321226"/>
                </a:lnTo>
                <a:lnTo>
                  <a:pt x="2402917" y="294689"/>
                </a:lnTo>
                <a:lnTo>
                  <a:pt x="2365098" y="269238"/>
                </a:lnTo>
                <a:lnTo>
                  <a:pt x="2326649" y="244880"/>
                </a:lnTo>
                <a:lnTo>
                  <a:pt x="2287596" y="221623"/>
                </a:lnTo>
                <a:lnTo>
                  <a:pt x="2247965" y="199477"/>
                </a:lnTo>
                <a:lnTo>
                  <a:pt x="2207782" y="178449"/>
                </a:lnTo>
                <a:lnTo>
                  <a:pt x="2167073" y="158548"/>
                </a:lnTo>
                <a:lnTo>
                  <a:pt x="2125863" y="139781"/>
                </a:lnTo>
                <a:lnTo>
                  <a:pt x="2084181" y="122156"/>
                </a:lnTo>
                <a:lnTo>
                  <a:pt x="2042050" y="105683"/>
                </a:lnTo>
                <a:lnTo>
                  <a:pt x="1999498" y="90369"/>
                </a:lnTo>
                <a:lnTo>
                  <a:pt x="1956550" y="76222"/>
                </a:lnTo>
                <a:lnTo>
                  <a:pt x="1913232" y="63251"/>
                </a:lnTo>
                <a:lnTo>
                  <a:pt x="1869572" y="51464"/>
                </a:lnTo>
                <a:lnTo>
                  <a:pt x="1825594" y="40868"/>
                </a:lnTo>
                <a:lnTo>
                  <a:pt x="1781324" y="31473"/>
                </a:lnTo>
                <a:lnTo>
                  <a:pt x="1736790" y="23286"/>
                </a:lnTo>
                <a:lnTo>
                  <a:pt x="1692016" y="16316"/>
                </a:lnTo>
                <a:lnTo>
                  <a:pt x="1647030" y="10570"/>
                </a:lnTo>
                <a:lnTo>
                  <a:pt x="1601857" y="6057"/>
                </a:lnTo>
                <a:lnTo>
                  <a:pt x="1556522" y="2786"/>
                </a:lnTo>
                <a:lnTo>
                  <a:pt x="1511053" y="764"/>
                </a:lnTo>
                <a:lnTo>
                  <a:pt x="1465476" y="0"/>
                </a:lnTo>
                <a:lnTo>
                  <a:pt x="1419816" y="501"/>
                </a:lnTo>
                <a:lnTo>
                  <a:pt x="1374099" y="2276"/>
                </a:lnTo>
                <a:lnTo>
                  <a:pt x="1328352" y="5333"/>
                </a:lnTo>
                <a:lnTo>
                  <a:pt x="1282601" y="9681"/>
                </a:lnTo>
                <a:lnTo>
                  <a:pt x="1236871" y="15328"/>
                </a:lnTo>
                <a:lnTo>
                  <a:pt x="1191190" y="22281"/>
                </a:lnTo>
                <a:lnTo>
                  <a:pt x="1145582" y="30549"/>
                </a:lnTo>
                <a:lnTo>
                  <a:pt x="1100074" y="40140"/>
                </a:lnTo>
                <a:lnTo>
                  <a:pt x="1054693" y="51063"/>
                </a:lnTo>
                <a:lnTo>
                  <a:pt x="1009463" y="63325"/>
                </a:lnTo>
                <a:lnTo>
                  <a:pt x="964412" y="76935"/>
                </a:lnTo>
                <a:lnTo>
                  <a:pt x="919565" y="91901"/>
                </a:lnTo>
                <a:lnTo>
                  <a:pt x="874949" y="108231"/>
                </a:lnTo>
                <a:lnTo>
                  <a:pt x="830589" y="125933"/>
                </a:lnTo>
                <a:lnTo>
                  <a:pt x="786511" y="145016"/>
                </a:lnTo>
                <a:lnTo>
                  <a:pt x="742743" y="165488"/>
                </a:lnTo>
                <a:lnTo>
                  <a:pt x="699309" y="187357"/>
                </a:lnTo>
                <a:lnTo>
                  <a:pt x="654842" y="211425"/>
                </a:lnTo>
                <a:lnTo>
                  <a:pt x="611228" y="236788"/>
                </a:lnTo>
                <a:lnTo>
                  <a:pt x="568491" y="263423"/>
                </a:lnTo>
                <a:lnTo>
                  <a:pt x="526657" y="291304"/>
                </a:lnTo>
                <a:lnTo>
                  <a:pt x="485748" y="320407"/>
                </a:lnTo>
                <a:lnTo>
                  <a:pt x="445791" y="350706"/>
                </a:lnTo>
                <a:lnTo>
                  <a:pt x="406810" y="382178"/>
                </a:lnTo>
                <a:lnTo>
                  <a:pt x="368829" y="414798"/>
                </a:lnTo>
                <a:lnTo>
                  <a:pt x="331872" y="448540"/>
                </a:lnTo>
                <a:lnTo>
                  <a:pt x="295964" y="483380"/>
                </a:lnTo>
                <a:lnTo>
                  <a:pt x="261131" y="519293"/>
                </a:lnTo>
                <a:lnTo>
                  <a:pt x="227396" y="556256"/>
                </a:lnTo>
                <a:lnTo>
                  <a:pt x="194783" y="594242"/>
                </a:lnTo>
                <a:lnTo>
                  <a:pt x="163318" y="633227"/>
                </a:lnTo>
                <a:lnTo>
                  <a:pt x="133025" y="673186"/>
                </a:lnTo>
                <a:lnTo>
                  <a:pt x="103929" y="714096"/>
                </a:lnTo>
                <a:lnTo>
                  <a:pt x="76054" y="755930"/>
                </a:lnTo>
                <a:lnTo>
                  <a:pt x="49424" y="798665"/>
                </a:lnTo>
                <a:lnTo>
                  <a:pt x="24064" y="842275"/>
                </a:lnTo>
                <a:lnTo>
                  <a:pt x="0" y="886736"/>
                </a:lnTo>
                <a:lnTo>
                  <a:pt x="1462054" y="1649507"/>
                </a:lnTo>
                <a:close/>
              </a:path>
            </a:pathLst>
          </a:custGeom>
          <a:solidFill>
            <a:srgbClr val="003399"/>
          </a:solidFill>
        </p:spPr>
        <p:txBody>
          <a:bodyPr wrap="square" lIns="0" tIns="0" rIns="0" bIns="0" rtlCol="0"/>
          <a:lstStyle/>
          <a:p>
            <a:endParaRPr/>
          </a:p>
        </p:txBody>
      </p:sp>
      <p:sp>
        <p:nvSpPr>
          <p:cNvPr id="13" name="object 5">
            <a:extLst>
              <a:ext uri="{FF2B5EF4-FFF2-40B4-BE49-F238E27FC236}">
                <a16:creationId xmlns:a16="http://schemas.microsoft.com/office/drawing/2014/main" id="{947B2736-AB83-47A6-BB78-C510527C65BD}"/>
              </a:ext>
            </a:extLst>
          </p:cNvPr>
          <p:cNvSpPr/>
          <p:nvPr/>
        </p:nvSpPr>
        <p:spPr>
          <a:xfrm>
            <a:off x="-2060" y="3429000"/>
            <a:ext cx="2821305" cy="1649730"/>
          </a:xfrm>
          <a:custGeom>
            <a:avLst/>
            <a:gdLst/>
            <a:ahLst/>
            <a:cxnLst/>
            <a:rect l="l" t="t" r="r" b="b"/>
            <a:pathLst>
              <a:path w="2821304" h="1649729">
                <a:moveTo>
                  <a:pt x="2820728" y="812736"/>
                </a:moveTo>
                <a:lnTo>
                  <a:pt x="2795446" y="771185"/>
                </a:lnTo>
                <a:lnTo>
                  <a:pt x="2769139" y="730643"/>
                </a:lnTo>
                <a:lnTo>
                  <a:pt x="2741836" y="691115"/>
                </a:lnTo>
                <a:lnTo>
                  <a:pt x="2713562" y="652610"/>
                </a:lnTo>
                <a:lnTo>
                  <a:pt x="2684345" y="615132"/>
                </a:lnTo>
                <a:lnTo>
                  <a:pt x="2654209" y="578691"/>
                </a:lnTo>
                <a:lnTo>
                  <a:pt x="2623183" y="543291"/>
                </a:lnTo>
                <a:lnTo>
                  <a:pt x="2591292" y="508941"/>
                </a:lnTo>
                <a:lnTo>
                  <a:pt x="2558562" y="475647"/>
                </a:lnTo>
                <a:lnTo>
                  <a:pt x="2525021" y="443416"/>
                </a:lnTo>
                <a:lnTo>
                  <a:pt x="2490695" y="412254"/>
                </a:lnTo>
                <a:lnTo>
                  <a:pt x="2455610" y="382169"/>
                </a:lnTo>
                <a:lnTo>
                  <a:pt x="2419792" y="353168"/>
                </a:lnTo>
                <a:lnTo>
                  <a:pt x="2383269" y="325257"/>
                </a:lnTo>
                <a:lnTo>
                  <a:pt x="2346066" y="298443"/>
                </a:lnTo>
                <a:lnTo>
                  <a:pt x="2308211" y="272733"/>
                </a:lnTo>
                <a:lnTo>
                  <a:pt x="2269729" y="248134"/>
                </a:lnTo>
                <a:lnTo>
                  <a:pt x="2230647" y="224653"/>
                </a:lnTo>
                <a:lnTo>
                  <a:pt x="2190992" y="202296"/>
                </a:lnTo>
                <a:lnTo>
                  <a:pt x="2150789" y="181071"/>
                </a:lnTo>
                <a:lnTo>
                  <a:pt x="2110066" y="160984"/>
                </a:lnTo>
                <a:lnTo>
                  <a:pt x="2068849" y="142042"/>
                </a:lnTo>
                <a:lnTo>
                  <a:pt x="2027164" y="124253"/>
                </a:lnTo>
                <a:lnTo>
                  <a:pt x="1985038" y="107622"/>
                </a:lnTo>
                <a:lnTo>
                  <a:pt x="1942497" y="92157"/>
                </a:lnTo>
                <a:lnTo>
                  <a:pt x="1899568" y="77865"/>
                </a:lnTo>
                <a:lnTo>
                  <a:pt x="1856278" y="64752"/>
                </a:lnTo>
                <a:lnTo>
                  <a:pt x="1812652" y="52825"/>
                </a:lnTo>
                <a:lnTo>
                  <a:pt x="1768717" y="42091"/>
                </a:lnTo>
                <a:lnTo>
                  <a:pt x="1724500" y="32558"/>
                </a:lnTo>
                <a:lnTo>
                  <a:pt x="1680027" y="24231"/>
                </a:lnTo>
                <a:lnTo>
                  <a:pt x="1635324" y="17118"/>
                </a:lnTo>
                <a:lnTo>
                  <a:pt x="1590419" y="11226"/>
                </a:lnTo>
                <a:lnTo>
                  <a:pt x="1545337" y="6561"/>
                </a:lnTo>
                <a:lnTo>
                  <a:pt x="1500105" y="3130"/>
                </a:lnTo>
                <a:lnTo>
                  <a:pt x="1454749" y="941"/>
                </a:lnTo>
                <a:lnTo>
                  <a:pt x="1409297" y="0"/>
                </a:lnTo>
                <a:lnTo>
                  <a:pt x="1363774" y="313"/>
                </a:lnTo>
                <a:lnTo>
                  <a:pt x="1318206" y="1888"/>
                </a:lnTo>
                <a:lnTo>
                  <a:pt x="1272621" y="4732"/>
                </a:lnTo>
                <a:lnTo>
                  <a:pt x="1227045" y="8851"/>
                </a:lnTo>
                <a:lnTo>
                  <a:pt x="1181504" y="14252"/>
                </a:lnTo>
                <a:lnTo>
                  <a:pt x="1136025" y="20943"/>
                </a:lnTo>
                <a:lnTo>
                  <a:pt x="1090634" y="28930"/>
                </a:lnTo>
                <a:lnTo>
                  <a:pt x="1045357" y="38219"/>
                </a:lnTo>
                <a:lnTo>
                  <a:pt x="1000222" y="48818"/>
                </a:lnTo>
                <a:lnTo>
                  <a:pt x="955254" y="60734"/>
                </a:lnTo>
                <a:lnTo>
                  <a:pt x="910480" y="73973"/>
                </a:lnTo>
                <a:lnTo>
                  <a:pt x="865927" y="88542"/>
                </a:lnTo>
                <a:lnTo>
                  <a:pt x="821621" y="104449"/>
                </a:lnTo>
                <a:lnTo>
                  <a:pt x="777589" y="121699"/>
                </a:lnTo>
                <a:lnTo>
                  <a:pt x="733856" y="140301"/>
                </a:lnTo>
                <a:lnTo>
                  <a:pt x="690450" y="160260"/>
                </a:lnTo>
                <a:lnTo>
                  <a:pt x="647396" y="181583"/>
                </a:lnTo>
                <a:lnTo>
                  <a:pt x="604722" y="204278"/>
                </a:lnTo>
                <a:lnTo>
                  <a:pt x="562454" y="228352"/>
                </a:lnTo>
                <a:lnTo>
                  <a:pt x="519972" y="254238"/>
                </a:lnTo>
                <a:lnTo>
                  <a:pt x="478354" y="281351"/>
                </a:lnTo>
                <a:lnTo>
                  <a:pt x="437625" y="309669"/>
                </a:lnTo>
                <a:lnTo>
                  <a:pt x="397808" y="339166"/>
                </a:lnTo>
                <a:lnTo>
                  <a:pt x="358927" y="369820"/>
                </a:lnTo>
                <a:lnTo>
                  <a:pt x="321008" y="401608"/>
                </a:lnTo>
                <a:lnTo>
                  <a:pt x="284074" y="434504"/>
                </a:lnTo>
                <a:lnTo>
                  <a:pt x="248149" y="468487"/>
                </a:lnTo>
                <a:lnTo>
                  <a:pt x="213258" y="503532"/>
                </a:lnTo>
                <a:lnTo>
                  <a:pt x="179425" y="539617"/>
                </a:lnTo>
                <a:lnTo>
                  <a:pt x="146674" y="576716"/>
                </a:lnTo>
                <a:lnTo>
                  <a:pt x="115029" y="614807"/>
                </a:lnTo>
                <a:lnTo>
                  <a:pt x="84515" y="653867"/>
                </a:lnTo>
                <a:lnTo>
                  <a:pt x="55156" y="693871"/>
                </a:lnTo>
                <a:lnTo>
                  <a:pt x="26976" y="734796"/>
                </a:lnTo>
                <a:lnTo>
                  <a:pt x="0" y="776618"/>
                </a:lnTo>
                <a:lnTo>
                  <a:pt x="1399393" y="1649679"/>
                </a:lnTo>
                <a:lnTo>
                  <a:pt x="2820728" y="812736"/>
                </a:lnTo>
                <a:close/>
              </a:path>
            </a:pathLst>
          </a:custGeom>
          <a:solidFill>
            <a:srgbClr val="003399"/>
          </a:solidFill>
        </p:spPr>
        <p:txBody>
          <a:bodyPr wrap="square" lIns="0" tIns="0" rIns="0" bIns="0" rtlCol="0"/>
          <a:lstStyle/>
          <a:p>
            <a:endParaRPr/>
          </a:p>
        </p:txBody>
      </p:sp>
    </p:spTree>
    <p:extLst>
      <p:ext uri="{BB962C8B-B14F-4D97-AF65-F5344CB8AC3E}">
        <p14:creationId xmlns:p14="http://schemas.microsoft.com/office/powerpoint/2010/main" val="1404969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Introduction</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4412746"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Why does data visualization matter?</a:t>
              </a:r>
            </a:p>
          </p:txBody>
        </p:sp>
      </p:gr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3</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892552"/>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For all the sophisticated analysis we can conduct, it’s easy to miss trends in data unless we actually look at it.  Good visualization develops intuition for potential approaches we could take in EDA, guides us throughout model development, and elevate the results and findings of our analysis.  Bad visualization can lead to underperforming models and poor decision making.</a:t>
            </a:r>
          </a:p>
        </p:txBody>
      </p:sp>
      <p:pic>
        <p:nvPicPr>
          <p:cNvPr id="1026" name="Picture 2" descr="https://pix-media.priceonomics-media.com/blog/1267/image06.png">
            <a:extLst>
              <a:ext uri="{FF2B5EF4-FFF2-40B4-BE49-F238E27FC236}">
                <a16:creationId xmlns:a16="http://schemas.microsoft.com/office/drawing/2014/main" id="{697A4271-F5E7-4BA0-A16E-173E23625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3429000"/>
            <a:ext cx="6035040" cy="301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654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2542684"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fan is bigger?</a:t>
            </a:r>
          </a:p>
        </p:txBody>
      </p:sp>
      <p:sp>
        <p:nvSpPr>
          <p:cNvPr id="15" name="Slide Number Placeholder 1">
            <a:extLst>
              <a:ext uri="{FF2B5EF4-FFF2-40B4-BE49-F238E27FC236}">
                <a16:creationId xmlns:a16="http://schemas.microsoft.com/office/drawing/2014/main" id="{C326FCC9-5C09-48E8-B09E-626E91930077}"/>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30</a:t>
            </a:fld>
            <a:endParaRPr lang="en-US"/>
          </a:p>
        </p:txBody>
      </p:sp>
      <p:sp>
        <p:nvSpPr>
          <p:cNvPr id="11" name="object 3">
            <a:extLst>
              <a:ext uri="{FF2B5EF4-FFF2-40B4-BE49-F238E27FC236}">
                <a16:creationId xmlns:a16="http://schemas.microsoft.com/office/drawing/2014/main" id="{1E7373C6-0B9D-4BD5-A335-B54D59EB895D}"/>
              </a:ext>
            </a:extLst>
          </p:cNvPr>
          <p:cNvSpPr/>
          <p:nvPr/>
        </p:nvSpPr>
        <p:spPr>
          <a:xfrm>
            <a:off x="6316980" y="3401240"/>
            <a:ext cx="2827020" cy="1653539"/>
          </a:xfrm>
          <a:custGeom>
            <a:avLst/>
            <a:gdLst/>
            <a:ahLst/>
            <a:cxnLst/>
            <a:rect l="l" t="t" r="r" b="b"/>
            <a:pathLst>
              <a:path w="2827020" h="1653539">
                <a:moveTo>
                  <a:pt x="0" y="826439"/>
                </a:moveTo>
                <a:lnTo>
                  <a:pt x="1431892" y="1653160"/>
                </a:lnTo>
                <a:lnTo>
                  <a:pt x="2826817" y="766449"/>
                </a:lnTo>
                <a:lnTo>
                  <a:pt x="2800543" y="726400"/>
                </a:lnTo>
                <a:lnTo>
                  <a:pt x="2773311" y="687359"/>
                </a:lnTo>
                <a:lnTo>
                  <a:pt x="2745148" y="649332"/>
                </a:lnTo>
                <a:lnTo>
                  <a:pt x="2716079" y="612324"/>
                </a:lnTo>
                <a:lnTo>
                  <a:pt x="2686130" y="576342"/>
                </a:lnTo>
                <a:lnTo>
                  <a:pt x="2655324" y="541390"/>
                </a:lnTo>
                <a:lnTo>
                  <a:pt x="2623689" y="507475"/>
                </a:lnTo>
                <a:lnTo>
                  <a:pt x="2591249" y="474602"/>
                </a:lnTo>
                <a:lnTo>
                  <a:pt x="2558030" y="442777"/>
                </a:lnTo>
                <a:lnTo>
                  <a:pt x="2524057" y="412005"/>
                </a:lnTo>
                <a:lnTo>
                  <a:pt x="2489356" y="382292"/>
                </a:lnTo>
                <a:lnTo>
                  <a:pt x="2453951" y="353644"/>
                </a:lnTo>
                <a:lnTo>
                  <a:pt x="2417869" y="326067"/>
                </a:lnTo>
                <a:lnTo>
                  <a:pt x="2381134" y="299565"/>
                </a:lnTo>
                <a:lnTo>
                  <a:pt x="2343772" y="274145"/>
                </a:lnTo>
                <a:lnTo>
                  <a:pt x="2305809" y="249812"/>
                </a:lnTo>
                <a:lnTo>
                  <a:pt x="2228179" y="204431"/>
                </a:lnTo>
                <a:lnTo>
                  <a:pt x="2188563" y="183394"/>
                </a:lnTo>
                <a:lnTo>
                  <a:pt x="2148447" y="163467"/>
                </a:lnTo>
                <a:lnTo>
                  <a:pt x="2107856" y="144656"/>
                </a:lnTo>
                <a:lnTo>
                  <a:pt x="2066816" y="126966"/>
                </a:lnTo>
                <a:lnTo>
                  <a:pt x="2025352" y="110402"/>
                </a:lnTo>
                <a:lnTo>
                  <a:pt x="1983490" y="94972"/>
                </a:lnTo>
                <a:lnTo>
                  <a:pt x="1941254" y="80679"/>
                </a:lnTo>
                <a:lnTo>
                  <a:pt x="1898670" y="67530"/>
                </a:lnTo>
                <a:lnTo>
                  <a:pt x="1855764" y="55531"/>
                </a:lnTo>
                <a:lnTo>
                  <a:pt x="1812561" y="44686"/>
                </a:lnTo>
                <a:lnTo>
                  <a:pt x="1769086" y="35003"/>
                </a:lnTo>
                <a:lnTo>
                  <a:pt x="1725364" y="26486"/>
                </a:lnTo>
                <a:lnTo>
                  <a:pt x="1681422" y="19140"/>
                </a:lnTo>
                <a:lnTo>
                  <a:pt x="1637285" y="12973"/>
                </a:lnTo>
                <a:lnTo>
                  <a:pt x="1592977" y="7989"/>
                </a:lnTo>
                <a:lnTo>
                  <a:pt x="1548524" y="4194"/>
                </a:lnTo>
                <a:lnTo>
                  <a:pt x="1503952" y="1594"/>
                </a:lnTo>
                <a:lnTo>
                  <a:pt x="1459285" y="194"/>
                </a:lnTo>
                <a:lnTo>
                  <a:pt x="1414551" y="0"/>
                </a:lnTo>
                <a:lnTo>
                  <a:pt x="1369772" y="1017"/>
                </a:lnTo>
                <a:lnTo>
                  <a:pt x="1324976" y="3252"/>
                </a:lnTo>
                <a:lnTo>
                  <a:pt x="1280188" y="6709"/>
                </a:lnTo>
                <a:lnTo>
                  <a:pt x="1235432" y="11396"/>
                </a:lnTo>
                <a:lnTo>
                  <a:pt x="1190734" y="17316"/>
                </a:lnTo>
                <a:lnTo>
                  <a:pt x="1146120" y="24476"/>
                </a:lnTo>
                <a:lnTo>
                  <a:pt x="1101615" y="32882"/>
                </a:lnTo>
                <a:lnTo>
                  <a:pt x="1057245" y="42539"/>
                </a:lnTo>
                <a:lnTo>
                  <a:pt x="1013034" y="53453"/>
                </a:lnTo>
                <a:lnTo>
                  <a:pt x="969008" y="65629"/>
                </a:lnTo>
                <a:lnTo>
                  <a:pt x="925193" y="79073"/>
                </a:lnTo>
                <a:lnTo>
                  <a:pt x="881613" y="93791"/>
                </a:lnTo>
                <a:lnTo>
                  <a:pt x="838295" y="109789"/>
                </a:lnTo>
                <a:lnTo>
                  <a:pt x="795263" y="127071"/>
                </a:lnTo>
                <a:lnTo>
                  <a:pt x="752544" y="145644"/>
                </a:lnTo>
                <a:lnTo>
                  <a:pt x="710162" y="165514"/>
                </a:lnTo>
                <a:lnTo>
                  <a:pt x="668142" y="186686"/>
                </a:lnTo>
                <a:lnTo>
                  <a:pt x="626511" y="209165"/>
                </a:lnTo>
                <a:lnTo>
                  <a:pt x="585293" y="232957"/>
                </a:lnTo>
                <a:lnTo>
                  <a:pt x="544514" y="258069"/>
                </a:lnTo>
                <a:lnTo>
                  <a:pt x="502844" y="285446"/>
                </a:lnTo>
                <a:lnTo>
                  <a:pt x="462084" y="314025"/>
                </a:lnTo>
                <a:lnTo>
                  <a:pt x="422258" y="343779"/>
                </a:lnTo>
                <a:lnTo>
                  <a:pt x="383388" y="374685"/>
                </a:lnTo>
                <a:lnTo>
                  <a:pt x="345498" y="406717"/>
                </a:lnTo>
                <a:lnTo>
                  <a:pt x="308611" y="439853"/>
                </a:lnTo>
                <a:lnTo>
                  <a:pt x="272750" y="474066"/>
                </a:lnTo>
                <a:lnTo>
                  <a:pt x="237938" y="509332"/>
                </a:lnTo>
                <a:lnTo>
                  <a:pt x="204199" y="545627"/>
                </a:lnTo>
                <a:lnTo>
                  <a:pt x="171555" y="582927"/>
                </a:lnTo>
                <a:lnTo>
                  <a:pt x="140031" y="621206"/>
                </a:lnTo>
                <a:lnTo>
                  <a:pt x="109648" y="660440"/>
                </a:lnTo>
                <a:lnTo>
                  <a:pt x="80430" y="700605"/>
                </a:lnTo>
                <a:lnTo>
                  <a:pt x="52401" y="741676"/>
                </a:lnTo>
                <a:lnTo>
                  <a:pt x="25583" y="783629"/>
                </a:lnTo>
                <a:lnTo>
                  <a:pt x="0" y="826439"/>
                </a:lnTo>
                <a:close/>
              </a:path>
            </a:pathLst>
          </a:custGeom>
          <a:solidFill>
            <a:srgbClr val="003399"/>
          </a:solidFill>
        </p:spPr>
        <p:txBody>
          <a:bodyPr wrap="square" lIns="0" tIns="0" rIns="0" bIns="0" rtlCol="0"/>
          <a:lstStyle/>
          <a:p>
            <a:endParaRPr/>
          </a:p>
        </p:txBody>
      </p:sp>
      <p:sp>
        <p:nvSpPr>
          <p:cNvPr id="12" name="object 4">
            <a:extLst>
              <a:ext uri="{FF2B5EF4-FFF2-40B4-BE49-F238E27FC236}">
                <a16:creationId xmlns:a16="http://schemas.microsoft.com/office/drawing/2014/main" id="{C03D0F19-F827-43F4-B1DA-14ABE783AEEB}"/>
              </a:ext>
            </a:extLst>
          </p:cNvPr>
          <p:cNvSpPr/>
          <p:nvPr/>
        </p:nvSpPr>
        <p:spPr>
          <a:xfrm>
            <a:off x="3106025" y="3401240"/>
            <a:ext cx="2924175" cy="1649730"/>
          </a:xfrm>
          <a:custGeom>
            <a:avLst/>
            <a:gdLst/>
            <a:ahLst/>
            <a:cxnLst/>
            <a:rect l="l" t="t" r="r" b="b"/>
            <a:pathLst>
              <a:path w="2924175" h="1649729">
                <a:moveTo>
                  <a:pt x="1462054" y="1649507"/>
                </a:moveTo>
                <a:lnTo>
                  <a:pt x="2924122" y="886736"/>
                </a:lnTo>
                <a:lnTo>
                  <a:pt x="2901009" y="843949"/>
                </a:lnTo>
                <a:lnTo>
                  <a:pt x="2876822" y="802115"/>
                </a:lnTo>
                <a:lnTo>
                  <a:pt x="2851588" y="761244"/>
                </a:lnTo>
                <a:lnTo>
                  <a:pt x="2825333" y="721343"/>
                </a:lnTo>
                <a:lnTo>
                  <a:pt x="2798082" y="682421"/>
                </a:lnTo>
                <a:lnTo>
                  <a:pt x="2769861" y="644487"/>
                </a:lnTo>
                <a:lnTo>
                  <a:pt x="2740697" y="607547"/>
                </a:lnTo>
                <a:lnTo>
                  <a:pt x="2710617" y="571611"/>
                </a:lnTo>
                <a:lnTo>
                  <a:pt x="2679644" y="536686"/>
                </a:lnTo>
                <a:lnTo>
                  <a:pt x="2647807" y="502781"/>
                </a:lnTo>
                <a:lnTo>
                  <a:pt x="2615131" y="469904"/>
                </a:lnTo>
                <a:lnTo>
                  <a:pt x="2581642" y="438063"/>
                </a:lnTo>
                <a:lnTo>
                  <a:pt x="2547366" y="407267"/>
                </a:lnTo>
                <a:lnTo>
                  <a:pt x="2512330" y="377523"/>
                </a:lnTo>
                <a:lnTo>
                  <a:pt x="2476559" y="348840"/>
                </a:lnTo>
                <a:lnTo>
                  <a:pt x="2440079" y="321226"/>
                </a:lnTo>
                <a:lnTo>
                  <a:pt x="2402917" y="294689"/>
                </a:lnTo>
                <a:lnTo>
                  <a:pt x="2365098" y="269238"/>
                </a:lnTo>
                <a:lnTo>
                  <a:pt x="2326649" y="244880"/>
                </a:lnTo>
                <a:lnTo>
                  <a:pt x="2287596" y="221623"/>
                </a:lnTo>
                <a:lnTo>
                  <a:pt x="2247965" y="199477"/>
                </a:lnTo>
                <a:lnTo>
                  <a:pt x="2207782" y="178449"/>
                </a:lnTo>
                <a:lnTo>
                  <a:pt x="2167073" y="158548"/>
                </a:lnTo>
                <a:lnTo>
                  <a:pt x="2125863" y="139781"/>
                </a:lnTo>
                <a:lnTo>
                  <a:pt x="2084181" y="122156"/>
                </a:lnTo>
                <a:lnTo>
                  <a:pt x="2042050" y="105683"/>
                </a:lnTo>
                <a:lnTo>
                  <a:pt x="1999498" y="90369"/>
                </a:lnTo>
                <a:lnTo>
                  <a:pt x="1956550" y="76222"/>
                </a:lnTo>
                <a:lnTo>
                  <a:pt x="1913232" y="63251"/>
                </a:lnTo>
                <a:lnTo>
                  <a:pt x="1869572" y="51464"/>
                </a:lnTo>
                <a:lnTo>
                  <a:pt x="1825594" y="40868"/>
                </a:lnTo>
                <a:lnTo>
                  <a:pt x="1781324" y="31473"/>
                </a:lnTo>
                <a:lnTo>
                  <a:pt x="1736790" y="23286"/>
                </a:lnTo>
                <a:lnTo>
                  <a:pt x="1692016" y="16316"/>
                </a:lnTo>
                <a:lnTo>
                  <a:pt x="1647030" y="10570"/>
                </a:lnTo>
                <a:lnTo>
                  <a:pt x="1601857" y="6057"/>
                </a:lnTo>
                <a:lnTo>
                  <a:pt x="1556522" y="2786"/>
                </a:lnTo>
                <a:lnTo>
                  <a:pt x="1511053" y="764"/>
                </a:lnTo>
                <a:lnTo>
                  <a:pt x="1465476" y="0"/>
                </a:lnTo>
                <a:lnTo>
                  <a:pt x="1419816" y="501"/>
                </a:lnTo>
                <a:lnTo>
                  <a:pt x="1374099" y="2276"/>
                </a:lnTo>
                <a:lnTo>
                  <a:pt x="1328352" y="5333"/>
                </a:lnTo>
                <a:lnTo>
                  <a:pt x="1282601" y="9681"/>
                </a:lnTo>
                <a:lnTo>
                  <a:pt x="1236871" y="15328"/>
                </a:lnTo>
                <a:lnTo>
                  <a:pt x="1191190" y="22281"/>
                </a:lnTo>
                <a:lnTo>
                  <a:pt x="1145582" y="30549"/>
                </a:lnTo>
                <a:lnTo>
                  <a:pt x="1100074" y="40140"/>
                </a:lnTo>
                <a:lnTo>
                  <a:pt x="1054693" y="51063"/>
                </a:lnTo>
                <a:lnTo>
                  <a:pt x="1009463" y="63325"/>
                </a:lnTo>
                <a:lnTo>
                  <a:pt x="964412" y="76935"/>
                </a:lnTo>
                <a:lnTo>
                  <a:pt x="919565" y="91901"/>
                </a:lnTo>
                <a:lnTo>
                  <a:pt x="874949" y="108231"/>
                </a:lnTo>
                <a:lnTo>
                  <a:pt x="830589" y="125933"/>
                </a:lnTo>
                <a:lnTo>
                  <a:pt x="786511" y="145016"/>
                </a:lnTo>
                <a:lnTo>
                  <a:pt x="742743" y="165488"/>
                </a:lnTo>
                <a:lnTo>
                  <a:pt x="699309" y="187357"/>
                </a:lnTo>
                <a:lnTo>
                  <a:pt x="654842" y="211425"/>
                </a:lnTo>
                <a:lnTo>
                  <a:pt x="611228" y="236788"/>
                </a:lnTo>
                <a:lnTo>
                  <a:pt x="568491" y="263423"/>
                </a:lnTo>
                <a:lnTo>
                  <a:pt x="526657" y="291304"/>
                </a:lnTo>
                <a:lnTo>
                  <a:pt x="485748" y="320407"/>
                </a:lnTo>
                <a:lnTo>
                  <a:pt x="445791" y="350706"/>
                </a:lnTo>
                <a:lnTo>
                  <a:pt x="406810" y="382178"/>
                </a:lnTo>
                <a:lnTo>
                  <a:pt x="368829" y="414798"/>
                </a:lnTo>
                <a:lnTo>
                  <a:pt x="331872" y="448540"/>
                </a:lnTo>
                <a:lnTo>
                  <a:pt x="295964" y="483380"/>
                </a:lnTo>
                <a:lnTo>
                  <a:pt x="261131" y="519293"/>
                </a:lnTo>
                <a:lnTo>
                  <a:pt x="227396" y="556256"/>
                </a:lnTo>
                <a:lnTo>
                  <a:pt x="194783" y="594242"/>
                </a:lnTo>
                <a:lnTo>
                  <a:pt x="163318" y="633227"/>
                </a:lnTo>
                <a:lnTo>
                  <a:pt x="133025" y="673186"/>
                </a:lnTo>
                <a:lnTo>
                  <a:pt x="103929" y="714096"/>
                </a:lnTo>
                <a:lnTo>
                  <a:pt x="76054" y="755930"/>
                </a:lnTo>
                <a:lnTo>
                  <a:pt x="49424" y="798665"/>
                </a:lnTo>
                <a:lnTo>
                  <a:pt x="24064" y="842275"/>
                </a:lnTo>
                <a:lnTo>
                  <a:pt x="0" y="886736"/>
                </a:lnTo>
                <a:lnTo>
                  <a:pt x="1462054" y="1649507"/>
                </a:lnTo>
                <a:close/>
              </a:path>
            </a:pathLst>
          </a:custGeom>
          <a:solidFill>
            <a:srgbClr val="FF0000"/>
          </a:solidFill>
        </p:spPr>
        <p:txBody>
          <a:bodyPr wrap="square" lIns="0" tIns="0" rIns="0" bIns="0" rtlCol="0"/>
          <a:lstStyle/>
          <a:p>
            <a:endParaRPr/>
          </a:p>
        </p:txBody>
      </p:sp>
      <p:sp>
        <p:nvSpPr>
          <p:cNvPr id="13" name="object 5">
            <a:extLst>
              <a:ext uri="{FF2B5EF4-FFF2-40B4-BE49-F238E27FC236}">
                <a16:creationId xmlns:a16="http://schemas.microsoft.com/office/drawing/2014/main" id="{947B2736-AB83-47A6-BB78-C510527C65BD}"/>
              </a:ext>
            </a:extLst>
          </p:cNvPr>
          <p:cNvSpPr/>
          <p:nvPr/>
        </p:nvSpPr>
        <p:spPr>
          <a:xfrm>
            <a:off x="-2060" y="3429000"/>
            <a:ext cx="2821305" cy="1649730"/>
          </a:xfrm>
          <a:custGeom>
            <a:avLst/>
            <a:gdLst/>
            <a:ahLst/>
            <a:cxnLst/>
            <a:rect l="l" t="t" r="r" b="b"/>
            <a:pathLst>
              <a:path w="2821304" h="1649729">
                <a:moveTo>
                  <a:pt x="2820728" y="812736"/>
                </a:moveTo>
                <a:lnTo>
                  <a:pt x="2795446" y="771185"/>
                </a:lnTo>
                <a:lnTo>
                  <a:pt x="2769139" y="730643"/>
                </a:lnTo>
                <a:lnTo>
                  <a:pt x="2741836" y="691115"/>
                </a:lnTo>
                <a:lnTo>
                  <a:pt x="2713562" y="652610"/>
                </a:lnTo>
                <a:lnTo>
                  <a:pt x="2684345" y="615132"/>
                </a:lnTo>
                <a:lnTo>
                  <a:pt x="2654209" y="578691"/>
                </a:lnTo>
                <a:lnTo>
                  <a:pt x="2623183" y="543291"/>
                </a:lnTo>
                <a:lnTo>
                  <a:pt x="2591292" y="508941"/>
                </a:lnTo>
                <a:lnTo>
                  <a:pt x="2558562" y="475647"/>
                </a:lnTo>
                <a:lnTo>
                  <a:pt x="2525021" y="443416"/>
                </a:lnTo>
                <a:lnTo>
                  <a:pt x="2490695" y="412254"/>
                </a:lnTo>
                <a:lnTo>
                  <a:pt x="2455610" y="382169"/>
                </a:lnTo>
                <a:lnTo>
                  <a:pt x="2419792" y="353168"/>
                </a:lnTo>
                <a:lnTo>
                  <a:pt x="2383269" y="325257"/>
                </a:lnTo>
                <a:lnTo>
                  <a:pt x="2346066" y="298443"/>
                </a:lnTo>
                <a:lnTo>
                  <a:pt x="2308211" y="272733"/>
                </a:lnTo>
                <a:lnTo>
                  <a:pt x="2269729" y="248134"/>
                </a:lnTo>
                <a:lnTo>
                  <a:pt x="2230647" y="224653"/>
                </a:lnTo>
                <a:lnTo>
                  <a:pt x="2190992" y="202296"/>
                </a:lnTo>
                <a:lnTo>
                  <a:pt x="2150789" y="181071"/>
                </a:lnTo>
                <a:lnTo>
                  <a:pt x="2110066" y="160984"/>
                </a:lnTo>
                <a:lnTo>
                  <a:pt x="2068849" y="142042"/>
                </a:lnTo>
                <a:lnTo>
                  <a:pt x="2027164" y="124253"/>
                </a:lnTo>
                <a:lnTo>
                  <a:pt x="1985038" y="107622"/>
                </a:lnTo>
                <a:lnTo>
                  <a:pt x="1942497" y="92157"/>
                </a:lnTo>
                <a:lnTo>
                  <a:pt x="1899568" y="77865"/>
                </a:lnTo>
                <a:lnTo>
                  <a:pt x="1856278" y="64752"/>
                </a:lnTo>
                <a:lnTo>
                  <a:pt x="1812652" y="52825"/>
                </a:lnTo>
                <a:lnTo>
                  <a:pt x="1768717" y="42091"/>
                </a:lnTo>
                <a:lnTo>
                  <a:pt x="1724500" y="32558"/>
                </a:lnTo>
                <a:lnTo>
                  <a:pt x="1680027" y="24231"/>
                </a:lnTo>
                <a:lnTo>
                  <a:pt x="1635324" y="17118"/>
                </a:lnTo>
                <a:lnTo>
                  <a:pt x="1590419" y="11226"/>
                </a:lnTo>
                <a:lnTo>
                  <a:pt x="1545337" y="6561"/>
                </a:lnTo>
                <a:lnTo>
                  <a:pt x="1500105" y="3130"/>
                </a:lnTo>
                <a:lnTo>
                  <a:pt x="1454749" y="941"/>
                </a:lnTo>
                <a:lnTo>
                  <a:pt x="1409297" y="0"/>
                </a:lnTo>
                <a:lnTo>
                  <a:pt x="1363774" y="313"/>
                </a:lnTo>
                <a:lnTo>
                  <a:pt x="1318206" y="1888"/>
                </a:lnTo>
                <a:lnTo>
                  <a:pt x="1272621" y="4732"/>
                </a:lnTo>
                <a:lnTo>
                  <a:pt x="1227045" y="8851"/>
                </a:lnTo>
                <a:lnTo>
                  <a:pt x="1181504" y="14252"/>
                </a:lnTo>
                <a:lnTo>
                  <a:pt x="1136025" y="20943"/>
                </a:lnTo>
                <a:lnTo>
                  <a:pt x="1090634" y="28930"/>
                </a:lnTo>
                <a:lnTo>
                  <a:pt x="1045357" y="38219"/>
                </a:lnTo>
                <a:lnTo>
                  <a:pt x="1000222" y="48818"/>
                </a:lnTo>
                <a:lnTo>
                  <a:pt x="955254" y="60734"/>
                </a:lnTo>
                <a:lnTo>
                  <a:pt x="910480" y="73973"/>
                </a:lnTo>
                <a:lnTo>
                  <a:pt x="865927" y="88542"/>
                </a:lnTo>
                <a:lnTo>
                  <a:pt x="821621" y="104449"/>
                </a:lnTo>
                <a:lnTo>
                  <a:pt x="777589" y="121699"/>
                </a:lnTo>
                <a:lnTo>
                  <a:pt x="733856" y="140301"/>
                </a:lnTo>
                <a:lnTo>
                  <a:pt x="690450" y="160260"/>
                </a:lnTo>
                <a:lnTo>
                  <a:pt x="647396" y="181583"/>
                </a:lnTo>
                <a:lnTo>
                  <a:pt x="604722" y="204278"/>
                </a:lnTo>
                <a:lnTo>
                  <a:pt x="562454" y="228352"/>
                </a:lnTo>
                <a:lnTo>
                  <a:pt x="519972" y="254238"/>
                </a:lnTo>
                <a:lnTo>
                  <a:pt x="478354" y="281351"/>
                </a:lnTo>
                <a:lnTo>
                  <a:pt x="437625" y="309669"/>
                </a:lnTo>
                <a:lnTo>
                  <a:pt x="397808" y="339166"/>
                </a:lnTo>
                <a:lnTo>
                  <a:pt x="358927" y="369820"/>
                </a:lnTo>
                <a:lnTo>
                  <a:pt x="321008" y="401608"/>
                </a:lnTo>
                <a:lnTo>
                  <a:pt x="284074" y="434504"/>
                </a:lnTo>
                <a:lnTo>
                  <a:pt x="248149" y="468487"/>
                </a:lnTo>
                <a:lnTo>
                  <a:pt x="213258" y="503532"/>
                </a:lnTo>
                <a:lnTo>
                  <a:pt x="179425" y="539617"/>
                </a:lnTo>
                <a:lnTo>
                  <a:pt x="146674" y="576716"/>
                </a:lnTo>
                <a:lnTo>
                  <a:pt x="115029" y="614807"/>
                </a:lnTo>
                <a:lnTo>
                  <a:pt x="84515" y="653867"/>
                </a:lnTo>
                <a:lnTo>
                  <a:pt x="55156" y="693871"/>
                </a:lnTo>
                <a:lnTo>
                  <a:pt x="26976" y="734796"/>
                </a:lnTo>
                <a:lnTo>
                  <a:pt x="0" y="776618"/>
                </a:lnTo>
                <a:lnTo>
                  <a:pt x="1399393" y="1649679"/>
                </a:lnTo>
                <a:lnTo>
                  <a:pt x="2820728" y="812736"/>
                </a:lnTo>
                <a:close/>
              </a:path>
            </a:pathLst>
          </a:custGeom>
          <a:solidFill>
            <a:srgbClr val="003399"/>
          </a:solidFill>
        </p:spPr>
        <p:txBody>
          <a:bodyPr wrap="square" lIns="0" tIns="0" rIns="0" bIns="0" rtlCol="0"/>
          <a:lstStyle/>
          <a:p>
            <a:endParaRPr/>
          </a:p>
        </p:txBody>
      </p:sp>
    </p:spTree>
    <p:extLst>
      <p:ext uri="{BB962C8B-B14F-4D97-AF65-F5344CB8AC3E}">
        <p14:creationId xmlns:p14="http://schemas.microsoft.com/office/powerpoint/2010/main" val="2074099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12869" y="210997"/>
            <a:ext cx="8755030" cy="918551"/>
          </a:xfrm>
        </p:spPr>
        <p:txBody>
          <a:bodyPr/>
          <a:lstStyle/>
          <a:p>
            <a:r>
              <a:rPr lang="en-US" dirty="0"/>
              <a:t>Pie Charts</a:t>
            </a:r>
          </a:p>
        </p:txBody>
      </p:sp>
      <p:cxnSp>
        <p:nvCxnSpPr>
          <p:cNvPr id="17" name="Straight Connector 16">
            <a:extLst>
              <a:ext uri="{FF2B5EF4-FFF2-40B4-BE49-F238E27FC236}">
                <a16:creationId xmlns:a16="http://schemas.microsoft.com/office/drawing/2014/main" id="{7B26BF0C-1E38-4EEB-B18A-0DBE4BE8D409}"/>
              </a:ext>
            </a:extLst>
          </p:cNvPr>
          <p:cNvCxnSpPr>
            <a:cxnSpLocks/>
          </p:cNvCxnSpPr>
          <p:nvPr/>
        </p:nvCxnSpPr>
        <p:spPr>
          <a:xfrm flipV="1">
            <a:off x="337312" y="1654350"/>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A6EFCE-52DE-4FCD-9843-77F35F2000D2}"/>
              </a:ext>
            </a:extLst>
          </p:cNvPr>
          <p:cNvSpPr txBox="1">
            <a:spLocks/>
          </p:cNvSpPr>
          <p:nvPr/>
        </p:nvSpPr>
        <p:spPr>
          <a:xfrm>
            <a:off x="337312" y="1477766"/>
            <a:ext cx="3397084"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Which charts is more clear?</a:t>
            </a:r>
          </a:p>
        </p:txBody>
      </p:sp>
      <p:sp>
        <p:nvSpPr>
          <p:cNvPr id="15" name="Slide Number Placeholder 1">
            <a:extLst>
              <a:ext uri="{FF2B5EF4-FFF2-40B4-BE49-F238E27FC236}">
                <a16:creationId xmlns:a16="http://schemas.microsoft.com/office/drawing/2014/main" id="{C326FCC9-5C09-48E8-B09E-626E91930077}"/>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31</a:t>
            </a:fld>
            <a:endParaRPr lang="en-US"/>
          </a:p>
        </p:txBody>
      </p:sp>
      <p:graphicFrame>
        <p:nvGraphicFramePr>
          <p:cNvPr id="4" name="Chart 3">
            <a:extLst>
              <a:ext uri="{FF2B5EF4-FFF2-40B4-BE49-F238E27FC236}">
                <a16:creationId xmlns:a16="http://schemas.microsoft.com/office/drawing/2014/main" id="{4BDF1A15-7410-4D3F-8118-23DBD6F9F6B8}"/>
              </a:ext>
            </a:extLst>
          </p:cNvPr>
          <p:cNvGraphicFramePr/>
          <p:nvPr>
            <p:extLst>
              <p:ext uri="{D42A27DB-BD31-4B8C-83A1-F6EECF244321}">
                <p14:modId xmlns:p14="http://schemas.microsoft.com/office/powerpoint/2010/main" val="2580684387"/>
              </p:ext>
            </p:extLst>
          </p:nvPr>
        </p:nvGraphicFramePr>
        <p:xfrm>
          <a:off x="337312" y="1977391"/>
          <a:ext cx="4234688" cy="4064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6D0DF650-EDC0-4016-9B1D-9368C7C370D1}"/>
              </a:ext>
            </a:extLst>
          </p:cNvPr>
          <p:cNvGraphicFramePr/>
          <p:nvPr>
            <p:extLst>
              <p:ext uri="{D42A27DB-BD31-4B8C-83A1-F6EECF244321}">
                <p14:modId xmlns:p14="http://schemas.microsoft.com/office/powerpoint/2010/main" val="3332688241"/>
              </p:ext>
            </p:extLst>
          </p:nvPr>
        </p:nvGraphicFramePr>
        <p:xfrm>
          <a:off x="4533211" y="1911421"/>
          <a:ext cx="4234688"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18709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Visualization Tools – Plotly Dash</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1628138"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General Info</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3123932"/>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Plotly dash is a visualization and dashboarding framework for Python built with Flask, Plotly.js, and React. It allows for development with pure Python.</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Plotly is a Python/R/JavaScript package which is very similar functionality to ggplot2 or matplotlib, but with hover over capability. Dash is an open source tool enabling web hosting of interactive visualizations built with Plotly.  Plotly dash has a relatively large and rapidly growing userbase, along with extensive </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The Machine Learning Guild has previously included Plotly Dash specific training in the apprentice training, and those materials are included on the GitHub page in the “</a:t>
            </a:r>
            <a:r>
              <a:rPr lang="en-US" sz="1300" dirty="0" err="1">
                <a:latin typeface="Verdana" panose="020B0604030504040204" pitchFamily="34" charset="0"/>
                <a:ea typeface="Verdana" panose="020B0604030504040204" pitchFamily="34" charset="0"/>
                <a:cs typeface="Verdana" panose="020B0604030504040204" pitchFamily="34" charset="0"/>
              </a:rPr>
              <a:t>additional_materials</a:t>
            </a:r>
            <a:r>
              <a:rPr lang="en-US" sz="1300" dirty="0">
                <a:latin typeface="Verdana" panose="020B0604030504040204" pitchFamily="34" charset="0"/>
                <a:ea typeface="Verdana" panose="020B0604030504040204" pitchFamily="34" charset="0"/>
                <a:cs typeface="Verdana" panose="020B0604030504040204" pitchFamily="34" charset="0"/>
              </a:rPr>
              <a:t>” folder.</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Relevant Links:</a:t>
            </a:r>
          </a:p>
          <a:p>
            <a:r>
              <a:rPr lang="en-US" sz="1400" dirty="0">
                <a:hlinkClick r:id="rId3"/>
              </a:rPr>
              <a:t>https://dash.plot.ly/</a:t>
            </a:r>
            <a:endParaRPr lang="en-US" sz="1400" dirty="0"/>
          </a:p>
          <a:p>
            <a:r>
              <a:rPr lang="en-US" sz="1400" dirty="0">
                <a:hlinkClick r:id="rId4"/>
              </a:rPr>
              <a:t>https://dash-gallery.plotly.host/Portal/</a:t>
            </a:r>
            <a:endParaRPr lang="en-US" sz="1400" dirty="0"/>
          </a:p>
        </p:txBody>
      </p:sp>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32</a:t>
            </a:fld>
            <a:endParaRPr lang="en-US"/>
          </a:p>
        </p:txBody>
      </p:sp>
    </p:spTree>
    <p:extLst>
      <p:ext uri="{BB962C8B-B14F-4D97-AF65-F5344CB8AC3E}">
        <p14:creationId xmlns:p14="http://schemas.microsoft.com/office/powerpoint/2010/main" val="1711429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Visualization Tools – </a:t>
            </a:r>
            <a:r>
              <a:rPr lang="en-US" dirty="0" err="1"/>
              <a:t>Rshiny</a:t>
            </a:r>
            <a:endParaRPr lang="en-US" dirty="0"/>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1628138"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General Info</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2339102"/>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Shiny is a package for R that allows construction of interactive web applications coded in a combination of R, CSS, HTML, and JavaScript.</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err="1">
                <a:latin typeface="Verdana" panose="020B0604030504040204" pitchFamily="34" charset="0"/>
                <a:ea typeface="Verdana" panose="020B0604030504040204" pitchFamily="34" charset="0"/>
                <a:cs typeface="Verdana" panose="020B0604030504040204" pitchFamily="34" charset="0"/>
              </a:rPr>
              <a:t>RShiny</a:t>
            </a:r>
            <a:r>
              <a:rPr lang="en-US" sz="1300" dirty="0">
                <a:latin typeface="Verdana" panose="020B0604030504040204" pitchFamily="34" charset="0"/>
                <a:ea typeface="Verdana" panose="020B0604030504040204" pitchFamily="34" charset="0"/>
                <a:cs typeface="Verdana" panose="020B0604030504040204" pitchFamily="34" charset="0"/>
              </a:rPr>
              <a:t> is free, has an active development community, and is very customizable. However, </a:t>
            </a:r>
            <a:r>
              <a:rPr lang="en-US" sz="1300" dirty="0" err="1">
                <a:latin typeface="Verdana" panose="020B0604030504040204" pitchFamily="34" charset="0"/>
                <a:ea typeface="Verdana" panose="020B0604030504040204" pitchFamily="34" charset="0"/>
                <a:cs typeface="Verdana" panose="020B0604030504040204" pitchFamily="34" charset="0"/>
              </a:rPr>
              <a:t>RShiny</a:t>
            </a:r>
            <a:r>
              <a:rPr lang="en-US" sz="1300" dirty="0">
                <a:latin typeface="Verdana" panose="020B0604030504040204" pitchFamily="34" charset="0"/>
                <a:ea typeface="Verdana" panose="020B0604030504040204" pitchFamily="34" charset="0"/>
                <a:cs typeface="Verdana" panose="020B0604030504040204" pitchFamily="34" charset="0"/>
              </a:rPr>
              <a:t> does suffer from many of the same large data volume problems that R has</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Useful links: </a:t>
            </a:r>
          </a:p>
          <a:p>
            <a:endParaRPr lang="en-US" sz="1400" dirty="0">
              <a:hlinkClick r:id="rId3"/>
            </a:endParaRPr>
          </a:p>
          <a:p>
            <a:r>
              <a:rPr lang="en-US" sz="1400" dirty="0">
                <a:hlinkClick r:id="rId3"/>
              </a:rPr>
              <a:t>https://shiny.rstudio.com/tutorial/</a:t>
            </a:r>
            <a:endParaRPr lang="en-US" sz="1300" dirty="0">
              <a:latin typeface="Verdana" panose="020B0604030504040204" pitchFamily="34" charset="0"/>
              <a:ea typeface="Verdana" panose="020B0604030504040204" pitchFamily="34" charset="0"/>
              <a:hlinkClick r:id="rId4"/>
            </a:endParaRPr>
          </a:p>
          <a:p>
            <a:r>
              <a:rPr lang="en-US" sz="1400" dirty="0">
                <a:hlinkClick r:id="rId4"/>
              </a:rPr>
              <a:t>https://shiny.rstudio.com/gallery/</a:t>
            </a:r>
            <a:endParaRPr lang="en-US" sz="1400" dirty="0"/>
          </a:p>
          <a:p>
            <a:endParaRPr lang="en-US" sz="1300" dirty="0">
              <a:latin typeface="Verdana" panose="020B0604030504040204" pitchFamily="34" charset="0"/>
              <a:ea typeface="Verdana" panose="020B0604030504040204" pitchFamily="34" charset="0"/>
              <a:cs typeface="Verdana" panose="020B0604030504040204" pitchFamily="34" charset="0"/>
            </a:endParaRPr>
          </a:p>
        </p:txBody>
      </p:sp>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33</a:t>
            </a:fld>
            <a:endParaRPr lang="en-US"/>
          </a:p>
        </p:txBody>
      </p:sp>
      <p:pic>
        <p:nvPicPr>
          <p:cNvPr id="1026" name="Picture 2" descr="https://shiny.rstudio.com/gallery/images/thumbnails/nutrition-calculator.png">
            <a:extLst>
              <a:ext uri="{FF2B5EF4-FFF2-40B4-BE49-F238E27FC236}">
                <a16:creationId xmlns:a16="http://schemas.microsoft.com/office/drawing/2014/main" id="{76CC0715-1582-4342-8555-59AD4B6A8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7776" y="4085852"/>
            <a:ext cx="4688448" cy="263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908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Visualization Tools – Tableau</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1628138"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General Info</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2185214"/>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Tableau is a drag and drop dashboard software that is very popular in business intelligence analytics. By default, Tableau has minimal machine learning capability, but in recent years it has added integration with both R and Python. </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Deloitte currently has Tableau licenses available depending on practitioner practice area and service line. Deloitte also maintains a Tableau server for hosting internal projects.</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Relevant links:</a:t>
            </a:r>
          </a:p>
          <a:p>
            <a:r>
              <a:rPr lang="en-US" sz="1400" dirty="0">
                <a:hlinkClick r:id="rId3"/>
              </a:rPr>
              <a:t>https://www.tableau.com/learn/training/20201</a:t>
            </a:r>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400" dirty="0">
                <a:hlinkClick r:id="rId4"/>
              </a:rPr>
              <a:t>https://public.tableau.com/en-us/gallery</a:t>
            </a:r>
            <a:endParaRPr lang="en-US" sz="1300" dirty="0">
              <a:latin typeface="Verdana" panose="020B0604030504040204" pitchFamily="34" charset="0"/>
              <a:ea typeface="Verdana" panose="020B0604030504040204" pitchFamily="34" charset="0"/>
              <a:cs typeface="Verdana" panose="020B0604030504040204" pitchFamily="34" charset="0"/>
            </a:endParaRPr>
          </a:p>
        </p:txBody>
      </p:sp>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34</a:t>
            </a:fld>
            <a:endParaRPr lang="en-US"/>
          </a:p>
        </p:txBody>
      </p:sp>
      <p:pic>
        <p:nvPicPr>
          <p:cNvPr id="2052" name="Picture 4" descr="https://d1.awsstatic.com/video-thumbs/redshift/video-tableau-redshift.3baa7e213302bf78d45dc0b073a061b7e24424cf.png">
            <a:extLst>
              <a:ext uri="{FF2B5EF4-FFF2-40B4-BE49-F238E27FC236}">
                <a16:creationId xmlns:a16="http://schemas.microsoft.com/office/drawing/2014/main" id="{350A588D-16B0-4E64-BD96-E643835B63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904" t="12697" r="3740" b="10290"/>
          <a:stretch/>
        </p:blipFill>
        <p:spPr bwMode="auto">
          <a:xfrm>
            <a:off x="2987093" y="3988287"/>
            <a:ext cx="3470857" cy="273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608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Visualization Tools – Bokeh</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1628138"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General Info</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2369880"/>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Bokeh is a python library enabling interactive visualization integrated with web browsers.  Bokeh allows use of HTML, JavaScript, and Python. </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While Bokeh is a </a:t>
            </a:r>
            <a:r>
              <a:rPr lang="en-US" sz="1300" dirty="0" err="1">
                <a:latin typeface="Verdana" panose="020B0604030504040204" pitchFamily="34" charset="0"/>
                <a:ea typeface="Verdana" panose="020B0604030504040204" pitchFamily="34" charset="0"/>
                <a:cs typeface="Verdana" panose="020B0604030504040204" pitchFamily="34" charset="0"/>
              </a:rPr>
              <a:t>flexibile</a:t>
            </a:r>
            <a:r>
              <a:rPr lang="en-US" sz="1300" dirty="0">
                <a:latin typeface="Verdana" panose="020B0604030504040204" pitchFamily="34" charset="0"/>
                <a:ea typeface="Verdana" panose="020B0604030504040204" pitchFamily="34" charset="0"/>
                <a:cs typeface="Verdana" panose="020B0604030504040204" pitchFamily="34" charset="0"/>
              </a:rPr>
              <a:t> framework, it does lack the userbase and options that other visualization software do have. Bokeh is still in relatively early stage of development and there exist many known and unsolved issues.</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Relevant links:</a:t>
            </a:r>
          </a:p>
          <a:p>
            <a:r>
              <a:rPr lang="en-US" sz="1300" dirty="0">
                <a:latin typeface="Verdana" panose="020B0604030504040204" pitchFamily="34" charset="0"/>
                <a:ea typeface="Verdana" panose="020B0604030504040204" pitchFamily="34" charset="0"/>
                <a:cs typeface="Verdana" panose="020B0604030504040204" pitchFamily="34" charset="0"/>
                <a:hlinkClick r:id="rId3"/>
              </a:rPr>
              <a:t>Setup &amp; Tutorial Notebook</a:t>
            </a:r>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400" dirty="0">
                <a:hlinkClick r:id="rId4"/>
              </a:rPr>
              <a:t>https://docs.bokeh.org/en/latest/docs/gallery.html</a:t>
            </a:r>
            <a:endParaRPr lang="en-US" sz="1300" dirty="0">
              <a:latin typeface="Verdana" panose="020B0604030504040204" pitchFamily="34" charset="0"/>
              <a:ea typeface="Verdana" panose="020B0604030504040204" pitchFamily="34" charset="0"/>
              <a:cs typeface="Verdana" panose="020B0604030504040204" pitchFamily="34" charset="0"/>
            </a:endParaRPr>
          </a:p>
          <a:p>
            <a:endParaRPr lang="en-US" sz="1300" dirty="0">
              <a:latin typeface="Verdana" panose="020B0604030504040204" pitchFamily="34" charset="0"/>
              <a:ea typeface="Verdana" panose="020B0604030504040204" pitchFamily="34" charset="0"/>
              <a:cs typeface="Verdana" panose="020B0604030504040204" pitchFamily="34" charset="0"/>
            </a:endParaRPr>
          </a:p>
        </p:txBody>
      </p:sp>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35</a:t>
            </a:fld>
            <a:endParaRPr lang="en-US"/>
          </a:p>
        </p:txBody>
      </p:sp>
      <p:pic>
        <p:nvPicPr>
          <p:cNvPr id="3074" name="Picture 2" descr="https://pythonawesome.com/content/images/2018/11/Pandas-Bokeh.jpg">
            <a:extLst>
              <a:ext uri="{FF2B5EF4-FFF2-40B4-BE49-F238E27FC236}">
                <a16:creationId xmlns:a16="http://schemas.microsoft.com/office/drawing/2014/main" id="{0CDA6274-BF61-4711-813C-8250508DB4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9260" y="4017190"/>
            <a:ext cx="3409645" cy="277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326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Visualization Tools – D3.js</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1628138"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General Info</a:t>
              </a:r>
            </a:p>
          </p:txBody>
        </p:sp>
      </p:gr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1985159"/>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D3 is a JavaScript library for interactive data visualization. It has an extensive userbase, is highly customizable, and has the largest number of distinct types of charts available.</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However, D3 is a combination of JavaScript, CSS, and HTML. Python can interface with D3 through flask, but there is still extensive development with JavaScript required.</a:t>
            </a:r>
          </a:p>
          <a:p>
            <a:endParaRPr lang="en-US" sz="1300" dirty="0">
              <a:latin typeface="Verdana" panose="020B0604030504040204" pitchFamily="34" charset="0"/>
              <a:ea typeface="Verdana" panose="020B0604030504040204" pitchFamily="34" charset="0"/>
              <a:cs typeface="Verdana" panose="020B0604030504040204" pitchFamily="34" charset="0"/>
            </a:endParaRPr>
          </a:p>
          <a:p>
            <a:r>
              <a:rPr lang="en-US" sz="1300" dirty="0">
                <a:latin typeface="Verdana" panose="020B0604030504040204" pitchFamily="34" charset="0"/>
                <a:ea typeface="Verdana" panose="020B0604030504040204" pitchFamily="34" charset="0"/>
                <a:cs typeface="Verdana" panose="020B0604030504040204" pitchFamily="34" charset="0"/>
              </a:rPr>
              <a:t>Relevant links:</a:t>
            </a:r>
          </a:p>
          <a:p>
            <a:r>
              <a:rPr lang="en-US" sz="1400" dirty="0">
                <a:hlinkClick r:id="rId3"/>
              </a:rPr>
              <a:t>https://github.com/d3/d3/wiki/Tutorials</a:t>
            </a:r>
            <a:endParaRPr lang="en-US" sz="1400" dirty="0"/>
          </a:p>
          <a:p>
            <a:r>
              <a:rPr lang="en-US" sz="1400" dirty="0">
                <a:hlinkClick r:id="rId4"/>
              </a:rPr>
              <a:t>https://github.com/d3/d3/wiki/Gallery</a:t>
            </a:r>
            <a:endParaRPr lang="en-US" sz="1300" dirty="0">
              <a:latin typeface="Verdana" panose="020B0604030504040204" pitchFamily="34" charset="0"/>
              <a:ea typeface="Verdana" panose="020B0604030504040204" pitchFamily="34" charset="0"/>
              <a:cs typeface="Verdana" panose="020B0604030504040204" pitchFamily="34" charset="0"/>
            </a:endParaRPr>
          </a:p>
        </p:txBody>
      </p:sp>
      <p:sp>
        <p:nvSpPr>
          <p:cNvPr id="34" name="Slide Number Placeholder 1">
            <a:extLst>
              <a:ext uri="{FF2B5EF4-FFF2-40B4-BE49-F238E27FC236}">
                <a16:creationId xmlns:a16="http://schemas.microsoft.com/office/drawing/2014/main" id="{5E0BE26E-4467-4537-A8D3-FAEA00B91F82}"/>
              </a:ext>
            </a:extLst>
          </p:cNvPr>
          <p:cNvSpPr>
            <a:spLocks noGrp="1"/>
          </p:cNvSpPr>
          <p:nvPr>
            <p:ph type="sldNum" sz="quarter" idx="12"/>
          </p:nvPr>
        </p:nvSpPr>
        <p:spPr>
          <a:xfrm>
            <a:off x="6457950" y="6356351"/>
            <a:ext cx="2057400" cy="365125"/>
          </a:xfrm>
        </p:spPr>
        <p:txBody>
          <a:bodyPr/>
          <a:lstStyle/>
          <a:p>
            <a:fld id="{97851698-885E-46BE-9BF4-040893FC1C23}" type="slidenum">
              <a:rPr lang="en-US" smtClean="0"/>
              <a:t>36</a:t>
            </a:fld>
            <a:endParaRPr lang="en-US"/>
          </a:p>
        </p:txBody>
      </p:sp>
      <p:pic>
        <p:nvPicPr>
          <p:cNvPr id="2" name="Picture 1">
            <a:extLst>
              <a:ext uri="{FF2B5EF4-FFF2-40B4-BE49-F238E27FC236}">
                <a16:creationId xmlns:a16="http://schemas.microsoft.com/office/drawing/2014/main" id="{75C3C649-94EB-454A-A69D-DD765851EDC4}"/>
              </a:ext>
            </a:extLst>
          </p:cNvPr>
          <p:cNvPicPr>
            <a:picLocks noChangeAspect="1"/>
          </p:cNvPicPr>
          <p:nvPr/>
        </p:nvPicPr>
        <p:blipFill>
          <a:blip r:embed="rId5"/>
          <a:stretch>
            <a:fillRect/>
          </a:stretch>
        </p:blipFill>
        <p:spPr>
          <a:xfrm>
            <a:off x="2287702" y="3971439"/>
            <a:ext cx="4568595" cy="2633172"/>
          </a:xfrm>
          <a:prstGeom prst="rect">
            <a:avLst/>
          </a:prstGeom>
        </p:spPr>
      </p:pic>
    </p:spTree>
    <p:extLst>
      <p:ext uri="{BB962C8B-B14F-4D97-AF65-F5344CB8AC3E}">
        <p14:creationId xmlns:p14="http://schemas.microsoft.com/office/powerpoint/2010/main" val="417513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Introduction</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4412746"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Why does data visualization matter?</a:t>
              </a:r>
            </a:p>
          </p:txBody>
        </p:sp>
      </p:gr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4</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892552"/>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For all the sophisticated analysis we can conduct, it’s easy to miss trends in data unless we actually look at it.  Good visualization develops intuition for potential approaches we could take in EDA, guides us throughout model development, and elevate the results and findings of our analysis.  Bad visualization can lead to underperforming models and poor decision making.</a:t>
            </a:r>
          </a:p>
        </p:txBody>
      </p:sp>
      <p:pic>
        <p:nvPicPr>
          <p:cNvPr id="2050" name="Picture 2" descr="https://pix-media.priceonomics-media.com/blog/1267/image02.png">
            <a:extLst>
              <a:ext uri="{FF2B5EF4-FFF2-40B4-BE49-F238E27FC236}">
                <a16:creationId xmlns:a16="http://schemas.microsoft.com/office/drawing/2014/main" id="{CCE5A6F9-9DBE-4078-8BE3-55B2718B1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480" y="3428481"/>
            <a:ext cx="6035040" cy="301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094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Content and Aesthetics</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77766"/>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3266151"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How make effective charts</a:t>
              </a:r>
            </a:p>
          </p:txBody>
        </p:sp>
      </p:gr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5</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916689"/>
            <a:ext cx="8185863" cy="492443"/>
          </a:xfrm>
          <a:prstGeom prst="rect">
            <a:avLst/>
          </a:prstGeom>
          <a:noFill/>
        </p:spPr>
        <p:txBody>
          <a:bodyPr wrap="square" rtlCol="0">
            <a:spAutoFit/>
          </a:bodyPr>
          <a:lstStyle/>
          <a:p>
            <a:r>
              <a:rPr lang="en-US" sz="1300" dirty="0">
                <a:latin typeface="Verdana" panose="020B0604030504040204" pitchFamily="34" charset="0"/>
                <a:ea typeface="Verdana" panose="020B0604030504040204" pitchFamily="34" charset="0"/>
                <a:cs typeface="Verdana" panose="020B0604030504040204" pitchFamily="34" charset="0"/>
              </a:rPr>
              <a:t>The blend of content and aesthetics is what makes data visualization part science and part art.  The following tips will help ensure honest and impactful data visualization</a:t>
            </a:r>
          </a:p>
        </p:txBody>
      </p:sp>
      <p:sp>
        <p:nvSpPr>
          <p:cNvPr id="10" name="TextBox 9">
            <a:extLst>
              <a:ext uri="{FF2B5EF4-FFF2-40B4-BE49-F238E27FC236}">
                <a16:creationId xmlns:a16="http://schemas.microsoft.com/office/drawing/2014/main" id="{6972D724-019A-4311-A9EB-79FCF4A837FF}"/>
              </a:ext>
            </a:extLst>
          </p:cNvPr>
          <p:cNvSpPr txBox="1"/>
          <p:nvPr/>
        </p:nvSpPr>
        <p:spPr>
          <a:xfrm>
            <a:off x="463617" y="2860519"/>
            <a:ext cx="8185863" cy="3199658"/>
          </a:xfrm>
          <a:prstGeom prst="rect">
            <a:avLst/>
          </a:prstGeom>
          <a:noFill/>
        </p:spPr>
        <p:txBody>
          <a:bodyPr wrap="square" numCol="2" rtlCol="0">
            <a:spAutoFit/>
          </a:bodyPr>
          <a:lstStyle/>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Know your data</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Plot your zeros</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Tell a story</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Keep it simple</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Consider the user</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Size, shape, and color are tools</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3D Charts are misleading</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Order your legend logically</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Use the right chart</a:t>
            </a:r>
          </a:p>
          <a:p>
            <a:pPr algn="ctr">
              <a:lnSpc>
                <a:spcPct val="300000"/>
              </a:lnSpc>
            </a:pPr>
            <a:r>
              <a:rPr lang="en-US" sz="1400" dirty="0">
                <a:latin typeface="Verdana" panose="020B0604030504040204" pitchFamily="34" charset="0"/>
                <a:ea typeface="Verdana" panose="020B0604030504040204" pitchFamily="34" charset="0"/>
                <a:cs typeface="Verdana" panose="020B0604030504040204" pitchFamily="34" charset="0"/>
              </a:rPr>
              <a:t>Pie charts are awful</a:t>
            </a:r>
          </a:p>
        </p:txBody>
      </p:sp>
      <p:sp>
        <p:nvSpPr>
          <p:cNvPr id="11" name="Freeform 360">
            <a:extLst>
              <a:ext uri="{FF2B5EF4-FFF2-40B4-BE49-F238E27FC236}">
                <a16:creationId xmlns:a16="http://schemas.microsoft.com/office/drawing/2014/main" id="{23033ED8-E199-4F7E-9242-7463F70E6B8F}"/>
              </a:ext>
            </a:extLst>
          </p:cNvPr>
          <p:cNvSpPr>
            <a:spLocks noChangeAspect="1" noEditPoints="1"/>
          </p:cNvSpPr>
          <p:nvPr/>
        </p:nvSpPr>
        <p:spPr bwMode="auto">
          <a:xfrm>
            <a:off x="4446014" y="5619326"/>
            <a:ext cx="495448" cy="495448"/>
          </a:xfrm>
          <a:custGeom>
            <a:avLst/>
            <a:gdLst>
              <a:gd name="T0" fmla="*/ 281 w 512"/>
              <a:gd name="T1" fmla="*/ 266 h 512"/>
              <a:gd name="T2" fmla="*/ 394 w 512"/>
              <a:gd name="T3" fmla="*/ 266 h 512"/>
              <a:gd name="T4" fmla="*/ 361 w 512"/>
              <a:gd name="T5" fmla="*/ 346 h 512"/>
              <a:gd name="T6" fmla="*/ 281 w 512"/>
              <a:gd name="T7" fmla="*/ 266 h 512"/>
              <a:gd name="T8" fmla="*/ 245 w 512"/>
              <a:gd name="T9" fmla="*/ 256 h 512"/>
              <a:gd name="T10" fmla="*/ 245 w 512"/>
              <a:gd name="T11" fmla="*/ 118 h 512"/>
              <a:gd name="T12" fmla="*/ 117 w 512"/>
              <a:gd name="T13" fmla="*/ 256 h 512"/>
              <a:gd name="T14" fmla="*/ 256 w 512"/>
              <a:gd name="T15" fmla="*/ 394 h 512"/>
              <a:gd name="T16" fmla="*/ 346 w 512"/>
              <a:gd name="T17" fmla="*/ 361 h 512"/>
              <a:gd name="T18" fmla="*/ 248 w 512"/>
              <a:gd name="T19" fmla="*/ 263 h 512"/>
              <a:gd name="T20" fmla="*/ 245 w 512"/>
              <a:gd name="T21" fmla="*/ 256 h 512"/>
              <a:gd name="T22" fmla="*/ 266 w 512"/>
              <a:gd name="T23" fmla="*/ 118 h 512"/>
              <a:gd name="T24" fmla="*/ 266 w 512"/>
              <a:gd name="T25" fmla="*/ 245 h 512"/>
              <a:gd name="T26" fmla="*/ 394 w 512"/>
              <a:gd name="T27" fmla="*/ 245 h 512"/>
              <a:gd name="T28" fmla="*/ 266 w 512"/>
              <a:gd name="T29" fmla="*/ 118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416 w 512"/>
              <a:gd name="T41" fmla="*/ 256 h 512"/>
              <a:gd name="T42" fmla="*/ 256 w 512"/>
              <a:gd name="T43" fmla="*/ 96 h 512"/>
              <a:gd name="T44" fmla="*/ 96 w 512"/>
              <a:gd name="T45" fmla="*/ 256 h 512"/>
              <a:gd name="T46" fmla="*/ 256 w 512"/>
              <a:gd name="T47" fmla="*/ 416 h 512"/>
              <a:gd name="T48" fmla="*/ 416 w 512"/>
              <a:gd name="T4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81" y="266"/>
                </a:moveTo>
                <a:cubicBezTo>
                  <a:pt x="394" y="266"/>
                  <a:pt x="394" y="266"/>
                  <a:pt x="394" y="266"/>
                </a:cubicBezTo>
                <a:cubicBezTo>
                  <a:pt x="391" y="297"/>
                  <a:pt x="379" y="324"/>
                  <a:pt x="361" y="346"/>
                </a:cubicBezTo>
                <a:lnTo>
                  <a:pt x="281" y="266"/>
                </a:lnTo>
                <a:close/>
                <a:moveTo>
                  <a:pt x="245" y="256"/>
                </a:moveTo>
                <a:cubicBezTo>
                  <a:pt x="245" y="118"/>
                  <a:pt x="245" y="118"/>
                  <a:pt x="245" y="118"/>
                </a:cubicBezTo>
                <a:cubicBezTo>
                  <a:pt x="174" y="123"/>
                  <a:pt x="117" y="183"/>
                  <a:pt x="117" y="256"/>
                </a:cubicBezTo>
                <a:cubicBezTo>
                  <a:pt x="117" y="332"/>
                  <a:pt x="179" y="394"/>
                  <a:pt x="256" y="394"/>
                </a:cubicBezTo>
                <a:cubicBezTo>
                  <a:pt x="290" y="394"/>
                  <a:pt x="322" y="382"/>
                  <a:pt x="346" y="361"/>
                </a:cubicBezTo>
                <a:cubicBezTo>
                  <a:pt x="248" y="263"/>
                  <a:pt x="248" y="263"/>
                  <a:pt x="248" y="263"/>
                </a:cubicBezTo>
                <a:cubicBezTo>
                  <a:pt x="246" y="261"/>
                  <a:pt x="245" y="259"/>
                  <a:pt x="245" y="256"/>
                </a:cubicBezTo>
                <a:close/>
                <a:moveTo>
                  <a:pt x="266" y="118"/>
                </a:moveTo>
                <a:cubicBezTo>
                  <a:pt x="266" y="245"/>
                  <a:pt x="266" y="245"/>
                  <a:pt x="266" y="245"/>
                </a:cubicBezTo>
                <a:cubicBezTo>
                  <a:pt x="394" y="245"/>
                  <a:pt x="394" y="245"/>
                  <a:pt x="394" y="245"/>
                </a:cubicBezTo>
                <a:cubicBezTo>
                  <a:pt x="389" y="177"/>
                  <a:pt x="334" y="123"/>
                  <a:pt x="266" y="11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a:p>
        </p:txBody>
      </p:sp>
      <p:cxnSp>
        <p:nvCxnSpPr>
          <p:cNvPr id="4" name="Straight Connector 3">
            <a:extLst>
              <a:ext uri="{FF2B5EF4-FFF2-40B4-BE49-F238E27FC236}">
                <a16:creationId xmlns:a16="http://schemas.microsoft.com/office/drawing/2014/main" id="{07ADBFF5-7B50-487A-82DF-4CE58244F484}"/>
              </a:ext>
            </a:extLst>
          </p:cNvPr>
          <p:cNvCxnSpPr>
            <a:cxnSpLocks/>
          </p:cNvCxnSpPr>
          <p:nvPr/>
        </p:nvCxnSpPr>
        <p:spPr>
          <a:xfrm>
            <a:off x="4509296" y="5666718"/>
            <a:ext cx="371989" cy="3819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524EDEE-1276-44C7-A4E9-9AC68905C3B7}"/>
              </a:ext>
            </a:extLst>
          </p:cNvPr>
          <p:cNvCxnSpPr>
            <a:cxnSpLocks/>
          </p:cNvCxnSpPr>
          <p:nvPr/>
        </p:nvCxnSpPr>
        <p:spPr>
          <a:xfrm flipH="1">
            <a:off x="4509296" y="5666718"/>
            <a:ext cx="369021" cy="36902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Freeform 584">
            <a:extLst>
              <a:ext uri="{FF2B5EF4-FFF2-40B4-BE49-F238E27FC236}">
                <a16:creationId xmlns:a16="http://schemas.microsoft.com/office/drawing/2014/main" id="{A1C8983B-3FF8-404A-A862-BD68D9C69AC9}"/>
              </a:ext>
            </a:extLst>
          </p:cNvPr>
          <p:cNvSpPr>
            <a:spLocks noChangeAspect="1" noEditPoints="1"/>
          </p:cNvSpPr>
          <p:nvPr/>
        </p:nvSpPr>
        <p:spPr bwMode="auto">
          <a:xfrm>
            <a:off x="4447994" y="4972640"/>
            <a:ext cx="495448" cy="49544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373 h 512"/>
              <a:gd name="T12" fmla="*/ 106 w 512"/>
              <a:gd name="T13" fmla="*/ 373 h 512"/>
              <a:gd name="T14" fmla="*/ 96 w 512"/>
              <a:gd name="T15" fmla="*/ 362 h 512"/>
              <a:gd name="T16" fmla="*/ 96 w 512"/>
              <a:gd name="T17" fmla="*/ 149 h 512"/>
              <a:gd name="T18" fmla="*/ 106 w 512"/>
              <a:gd name="T19" fmla="*/ 138 h 512"/>
              <a:gd name="T20" fmla="*/ 117 w 512"/>
              <a:gd name="T21" fmla="*/ 149 h 512"/>
              <a:gd name="T22" fmla="*/ 117 w 512"/>
              <a:gd name="T23" fmla="*/ 352 h 512"/>
              <a:gd name="T24" fmla="*/ 405 w 512"/>
              <a:gd name="T25" fmla="*/ 352 h 512"/>
              <a:gd name="T26" fmla="*/ 416 w 512"/>
              <a:gd name="T27" fmla="*/ 362 h 512"/>
              <a:gd name="T28" fmla="*/ 405 w 512"/>
              <a:gd name="T29" fmla="*/ 373 h 512"/>
              <a:gd name="T30" fmla="*/ 413 w 512"/>
              <a:gd name="T31" fmla="*/ 178 h 512"/>
              <a:gd name="T32" fmla="*/ 295 w 512"/>
              <a:gd name="T33" fmla="*/ 295 h 512"/>
              <a:gd name="T34" fmla="*/ 280 w 512"/>
              <a:gd name="T35" fmla="*/ 295 h 512"/>
              <a:gd name="T36" fmla="*/ 224 w 512"/>
              <a:gd name="T37" fmla="*/ 239 h 512"/>
              <a:gd name="T38" fmla="*/ 157 w 512"/>
              <a:gd name="T39" fmla="*/ 306 h 512"/>
              <a:gd name="T40" fmla="*/ 149 w 512"/>
              <a:gd name="T41" fmla="*/ 309 h 512"/>
              <a:gd name="T42" fmla="*/ 141 w 512"/>
              <a:gd name="T43" fmla="*/ 306 h 512"/>
              <a:gd name="T44" fmla="*/ 141 w 512"/>
              <a:gd name="T45" fmla="*/ 291 h 512"/>
              <a:gd name="T46" fmla="*/ 216 w 512"/>
              <a:gd name="T47" fmla="*/ 216 h 512"/>
              <a:gd name="T48" fmla="*/ 231 w 512"/>
              <a:gd name="T49" fmla="*/ 216 h 512"/>
              <a:gd name="T50" fmla="*/ 288 w 512"/>
              <a:gd name="T51" fmla="*/ 273 h 512"/>
              <a:gd name="T52" fmla="*/ 397 w 512"/>
              <a:gd name="T53" fmla="*/ 163 h 512"/>
              <a:gd name="T54" fmla="*/ 413 w 512"/>
              <a:gd name="T55" fmla="*/ 163 h 512"/>
              <a:gd name="T56" fmla="*/ 413 w 512"/>
              <a:gd name="T57"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373"/>
                </a:moveTo>
                <a:cubicBezTo>
                  <a:pt x="106" y="373"/>
                  <a:pt x="106" y="373"/>
                  <a:pt x="106" y="373"/>
                </a:cubicBezTo>
                <a:cubicBezTo>
                  <a:pt x="100" y="373"/>
                  <a:pt x="96" y="368"/>
                  <a:pt x="96" y="362"/>
                </a:cubicBezTo>
                <a:cubicBezTo>
                  <a:pt x="96" y="149"/>
                  <a:pt x="96" y="149"/>
                  <a:pt x="96" y="149"/>
                </a:cubicBezTo>
                <a:cubicBezTo>
                  <a:pt x="96" y="143"/>
                  <a:pt x="100" y="138"/>
                  <a:pt x="106" y="138"/>
                </a:cubicBezTo>
                <a:cubicBezTo>
                  <a:pt x="112" y="138"/>
                  <a:pt x="117" y="143"/>
                  <a:pt x="117" y="149"/>
                </a:cubicBezTo>
                <a:cubicBezTo>
                  <a:pt x="117" y="352"/>
                  <a:pt x="117" y="352"/>
                  <a:pt x="117" y="352"/>
                </a:cubicBezTo>
                <a:cubicBezTo>
                  <a:pt x="405" y="352"/>
                  <a:pt x="405" y="352"/>
                  <a:pt x="405" y="352"/>
                </a:cubicBezTo>
                <a:cubicBezTo>
                  <a:pt x="411" y="352"/>
                  <a:pt x="416" y="356"/>
                  <a:pt x="416" y="362"/>
                </a:cubicBezTo>
                <a:cubicBezTo>
                  <a:pt x="416" y="368"/>
                  <a:pt x="411" y="373"/>
                  <a:pt x="405" y="373"/>
                </a:cubicBezTo>
                <a:close/>
                <a:moveTo>
                  <a:pt x="413" y="178"/>
                </a:moveTo>
                <a:cubicBezTo>
                  <a:pt x="295" y="295"/>
                  <a:pt x="295" y="295"/>
                  <a:pt x="295" y="295"/>
                </a:cubicBezTo>
                <a:cubicBezTo>
                  <a:pt x="291" y="299"/>
                  <a:pt x="284" y="299"/>
                  <a:pt x="280" y="295"/>
                </a:cubicBezTo>
                <a:cubicBezTo>
                  <a:pt x="224" y="239"/>
                  <a:pt x="224" y="239"/>
                  <a:pt x="224" y="239"/>
                </a:cubicBezTo>
                <a:cubicBezTo>
                  <a:pt x="157" y="306"/>
                  <a:pt x="157" y="306"/>
                  <a:pt x="157" y="306"/>
                </a:cubicBezTo>
                <a:cubicBezTo>
                  <a:pt x="154" y="308"/>
                  <a:pt x="152" y="309"/>
                  <a:pt x="149" y="309"/>
                </a:cubicBezTo>
                <a:cubicBezTo>
                  <a:pt x="146" y="309"/>
                  <a:pt x="144" y="308"/>
                  <a:pt x="141" y="306"/>
                </a:cubicBezTo>
                <a:cubicBezTo>
                  <a:pt x="137" y="302"/>
                  <a:pt x="137" y="295"/>
                  <a:pt x="141" y="291"/>
                </a:cubicBezTo>
                <a:cubicBezTo>
                  <a:pt x="216" y="216"/>
                  <a:pt x="216" y="216"/>
                  <a:pt x="216" y="216"/>
                </a:cubicBezTo>
                <a:cubicBezTo>
                  <a:pt x="220" y="212"/>
                  <a:pt x="227" y="212"/>
                  <a:pt x="231" y="216"/>
                </a:cubicBezTo>
                <a:cubicBezTo>
                  <a:pt x="288" y="273"/>
                  <a:pt x="288" y="273"/>
                  <a:pt x="288" y="273"/>
                </a:cubicBezTo>
                <a:cubicBezTo>
                  <a:pt x="397" y="163"/>
                  <a:pt x="397" y="163"/>
                  <a:pt x="397" y="163"/>
                </a:cubicBezTo>
                <a:cubicBezTo>
                  <a:pt x="402" y="159"/>
                  <a:pt x="408" y="159"/>
                  <a:pt x="413" y="163"/>
                </a:cubicBezTo>
                <a:cubicBezTo>
                  <a:pt x="417" y="167"/>
                  <a:pt x="417" y="174"/>
                  <a:pt x="413" y="1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875C204A-D078-4BFA-AA58-4BCA6416FEA0}"/>
              </a:ext>
            </a:extLst>
          </p:cNvPr>
          <p:cNvSpPr>
            <a:spLocks noChangeAspect="1" noEditPoints="1"/>
          </p:cNvSpPr>
          <p:nvPr/>
        </p:nvSpPr>
        <p:spPr bwMode="auto">
          <a:xfrm>
            <a:off x="4446883" y="3721677"/>
            <a:ext cx="495448" cy="495448"/>
          </a:xfrm>
          <a:custGeom>
            <a:avLst/>
            <a:gdLst>
              <a:gd name="T0" fmla="*/ 266 w 512"/>
              <a:gd name="T1" fmla="*/ 252 h 512"/>
              <a:gd name="T2" fmla="*/ 394 w 512"/>
              <a:gd name="T3" fmla="*/ 197 h 512"/>
              <a:gd name="T4" fmla="*/ 394 w 512"/>
              <a:gd name="T5" fmla="*/ 334 h 512"/>
              <a:gd name="T6" fmla="*/ 266 w 512"/>
              <a:gd name="T7" fmla="*/ 389 h 512"/>
              <a:gd name="T8" fmla="*/ 266 w 512"/>
              <a:gd name="T9" fmla="*/ 252 h 512"/>
              <a:gd name="T10" fmla="*/ 117 w 512"/>
              <a:gd name="T11" fmla="*/ 324 h 512"/>
              <a:gd name="T12" fmla="*/ 245 w 512"/>
              <a:gd name="T13" fmla="*/ 388 h 512"/>
              <a:gd name="T14" fmla="*/ 245 w 512"/>
              <a:gd name="T15" fmla="*/ 252 h 512"/>
              <a:gd name="T16" fmla="*/ 117 w 512"/>
              <a:gd name="T17" fmla="*/ 197 h 512"/>
              <a:gd name="T18" fmla="*/ 117 w 512"/>
              <a:gd name="T19" fmla="*/ 324 h 512"/>
              <a:gd name="T20" fmla="*/ 256 w 512"/>
              <a:gd name="T21" fmla="*/ 129 h 512"/>
              <a:gd name="T22" fmla="*/ 133 w 512"/>
              <a:gd name="T23" fmla="*/ 181 h 512"/>
              <a:gd name="T24" fmla="*/ 256 w 512"/>
              <a:gd name="T25" fmla="*/ 233 h 512"/>
              <a:gd name="T26" fmla="*/ 378 w 512"/>
              <a:gd name="T27" fmla="*/ 181 h 512"/>
              <a:gd name="T28" fmla="*/ 256 w 512"/>
              <a:gd name="T29" fmla="*/ 129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416 w 512"/>
              <a:gd name="T41" fmla="*/ 181 h 512"/>
              <a:gd name="T42" fmla="*/ 415 w 512"/>
              <a:gd name="T43" fmla="*/ 177 h 512"/>
              <a:gd name="T44" fmla="*/ 414 w 512"/>
              <a:gd name="T45" fmla="*/ 176 h 512"/>
              <a:gd name="T46" fmla="*/ 413 w 512"/>
              <a:gd name="T47" fmla="*/ 174 h 512"/>
              <a:gd name="T48" fmla="*/ 412 w 512"/>
              <a:gd name="T49" fmla="*/ 173 h 512"/>
              <a:gd name="T50" fmla="*/ 409 w 512"/>
              <a:gd name="T51" fmla="*/ 171 h 512"/>
              <a:gd name="T52" fmla="*/ 409 w 512"/>
              <a:gd name="T53" fmla="*/ 171 h 512"/>
              <a:gd name="T54" fmla="*/ 409 w 512"/>
              <a:gd name="T55" fmla="*/ 171 h 512"/>
              <a:gd name="T56" fmla="*/ 260 w 512"/>
              <a:gd name="T57" fmla="*/ 107 h 512"/>
              <a:gd name="T58" fmla="*/ 251 w 512"/>
              <a:gd name="T59" fmla="*/ 107 h 512"/>
              <a:gd name="T60" fmla="*/ 102 w 512"/>
              <a:gd name="T61" fmla="*/ 171 h 512"/>
              <a:gd name="T62" fmla="*/ 96 w 512"/>
              <a:gd name="T63" fmla="*/ 181 h 512"/>
              <a:gd name="T64" fmla="*/ 96 w 512"/>
              <a:gd name="T65" fmla="*/ 330 h 512"/>
              <a:gd name="T66" fmla="*/ 102 w 512"/>
              <a:gd name="T67" fmla="*/ 340 h 512"/>
              <a:gd name="T68" fmla="*/ 251 w 512"/>
              <a:gd name="T69" fmla="*/ 415 h 512"/>
              <a:gd name="T70" fmla="*/ 251 w 512"/>
              <a:gd name="T71" fmla="*/ 415 h 512"/>
              <a:gd name="T72" fmla="*/ 256 w 512"/>
              <a:gd name="T73" fmla="*/ 416 h 512"/>
              <a:gd name="T74" fmla="*/ 256 w 512"/>
              <a:gd name="T75" fmla="*/ 416 h 512"/>
              <a:gd name="T76" fmla="*/ 256 w 512"/>
              <a:gd name="T77" fmla="*/ 416 h 512"/>
              <a:gd name="T78" fmla="*/ 256 w 512"/>
              <a:gd name="T79" fmla="*/ 416 h 512"/>
              <a:gd name="T80" fmla="*/ 256 w 512"/>
              <a:gd name="T81" fmla="*/ 416 h 512"/>
              <a:gd name="T82" fmla="*/ 259 w 512"/>
              <a:gd name="T83" fmla="*/ 415 h 512"/>
              <a:gd name="T84" fmla="*/ 260 w 512"/>
              <a:gd name="T85" fmla="*/ 415 h 512"/>
              <a:gd name="T86" fmla="*/ 409 w 512"/>
              <a:gd name="T87" fmla="*/ 351 h 512"/>
              <a:gd name="T88" fmla="*/ 416 w 512"/>
              <a:gd name="T89" fmla="*/ 341 h 512"/>
              <a:gd name="T90" fmla="*/ 416 w 512"/>
              <a:gd name="T91" fmla="*/ 1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66" y="252"/>
                </a:moveTo>
                <a:cubicBezTo>
                  <a:pt x="394" y="197"/>
                  <a:pt x="394" y="197"/>
                  <a:pt x="394" y="197"/>
                </a:cubicBezTo>
                <a:cubicBezTo>
                  <a:pt x="394" y="334"/>
                  <a:pt x="394" y="334"/>
                  <a:pt x="394" y="334"/>
                </a:cubicBezTo>
                <a:cubicBezTo>
                  <a:pt x="266" y="389"/>
                  <a:pt x="266" y="389"/>
                  <a:pt x="266" y="389"/>
                </a:cubicBezTo>
                <a:lnTo>
                  <a:pt x="266" y="252"/>
                </a:lnTo>
                <a:close/>
                <a:moveTo>
                  <a:pt x="117" y="324"/>
                </a:moveTo>
                <a:cubicBezTo>
                  <a:pt x="245" y="388"/>
                  <a:pt x="245" y="388"/>
                  <a:pt x="245" y="388"/>
                </a:cubicBezTo>
                <a:cubicBezTo>
                  <a:pt x="245" y="252"/>
                  <a:pt x="245" y="252"/>
                  <a:pt x="245" y="252"/>
                </a:cubicBezTo>
                <a:cubicBezTo>
                  <a:pt x="117" y="197"/>
                  <a:pt x="117" y="197"/>
                  <a:pt x="117" y="197"/>
                </a:cubicBezTo>
                <a:lnTo>
                  <a:pt x="117" y="324"/>
                </a:lnTo>
                <a:close/>
                <a:moveTo>
                  <a:pt x="256" y="129"/>
                </a:moveTo>
                <a:cubicBezTo>
                  <a:pt x="133" y="181"/>
                  <a:pt x="133" y="181"/>
                  <a:pt x="133" y="181"/>
                </a:cubicBezTo>
                <a:cubicBezTo>
                  <a:pt x="256" y="233"/>
                  <a:pt x="256" y="233"/>
                  <a:pt x="256" y="233"/>
                </a:cubicBezTo>
                <a:cubicBezTo>
                  <a:pt x="378" y="181"/>
                  <a:pt x="378" y="181"/>
                  <a:pt x="378" y="181"/>
                </a:cubicBezTo>
                <a:lnTo>
                  <a:pt x="256" y="129"/>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81"/>
                </a:moveTo>
                <a:cubicBezTo>
                  <a:pt x="416" y="180"/>
                  <a:pt x="415" y="178"/>
                  <a:pt x="415" y="177"/>
                </a:cubicBezTo>
                <a:cubicBezTo>
                  <a:pt x="415" y="177"/>
                  <a:pt x="415" y="177"/>
                  <a:pt x="414" y="176"/>
                </a:cubicBezTo>
                <a:cubicBezTo>
                  <a:pt x="414" y="175"/>
                  <a:pt x="414" y="175"/>
                  <a:pt x="413" y="174"/>
                </a:cubicBezTo>
                <a:cubicBezTo>
                  <a:pt x="413" y="174"/>
                  <a:pt x="412" y="173"/>
                  <a:pt x="412" y="173"/>
                </a:cubicBezTo>
                <a:cubicBezTo>
                  <a:pt x="411" y="172"/>
                  <a:pt x="410" y="172"/>
                  <a:pt x="409" y="171"/>
                </a:cubicBezTo>
                <a:cubicBezTo>
                  <a:pt x="409" y="171"/>
                  <a:pt x="409" y="171"/>
                  <a:pt x="409" y="171"/>
                </a:cubicBezTo>
                <a:cubicBezTo>
                  <a:pt x="409" y="171"/>
                  <a:pt x="409" y="171"/>
                  <a:pt x="409" y="171"/>
                </a:cubicBezTo>
                <a:cubicBezTo>
                  <a:pt x="260" y="107"/>
                  <a:pt x="260" y="107"/>
                  <a:pt x="260" y="107"/>
                </a:cubicBezTo>
                <a:cubicBezTo>
                  <a:pt x="257" y="106"/>
                  <a:pt x="254" y="106"/>
                  <a:pt x="251" y="107"/>
                </a:cubicBezTo>
                <a:cubicBezTo>
                  <a:pt x="102" y="171"/>
                  <a:pt x="102" y="171"/>
                  <a:pt x="102" y="171"/>
                </a:cubicBezTo>
                <a:cubicBezTo>
                  <a:pt x="98" y="173"/>
                  <a:pt x="96" y="177"/>
                  <a:pt x="96" y="181"/>
                </a:cubicBezTo>
                <a:cubicBezTo>
                  <a:pt x="96" y="330"/>
                  <a:pt x="96" y="330"/>
                  <a:pt x="96" y="330"/>
                </a:cubicBezTo>
                <a:cubicBezTo>
                  <a:pt x="96" y="334"/>
                  <a:pt x="98" y="338"/>
                  <a:pt x="102" y="340"/>
                </a:cubicBezTo>
                <a:cubicBezTo>
                  <a:pt x="251" y="415"/>
                  <a:pt x="251" y="415"/>
                  <a:pt x="251" y="415"/>
                </a:cubicBezTo>
                <a:cubicBezTo>
                  <a:pt x="251" y="415"/>
                  <a:pt x="251" y="415"/>
                  <a:pt x="251" y="415"/>
                </a:cubicBezTo>
                <a:cubicBezTo>
                  <a:pt x="253" y="415"/>
                  <a:pt x="254" y="416"/>
                  <a:pt x="256" y="416"/>
                </a:cubicBezTo>
                <a:cubicBezTo>
                  <a:pt x="256" y="416"/>
                  <a:pt x="256" y="416"/>
                  <a:pt x="256" y="416"/>
                </a:cubicBezTo>
                <a:cubicBezTo>
                  <a:pt x="256" y="416"/>
                  <a:pt x="256" y="416"/>
                  <a:pt x="256" y="416"/>
                </a:cubicBezTo>
                <a:cubicBezTo>
                  <a:pt x="256" y="416"/>
                  <a:pt x="256" y="416"/>
                  <a:pt x="256" y="416"/>
                </a:cubicBezTo>
                <a:cubicBezTo>
                  <a:pt x="256" y="416"/>
                  <a:pt x="256" y="416"/>
                  <a:pt x="256" y="416"/>
                </a:cubicBezTo>
                <a:cubicBezTo>
                  <a:pt x="257" y="416"/>
                  <a:pt x="258" y="415"/>
                  <a:pt x="259" y="415"/>
                </a:cubicBezTo>
                <a:cubicBezTo>
                  <a:pt x="260" y="415"/>
                  <a:pt x="260" y="415"/>
                  <a:pt x="260" y="415"/>
                </a:cubicBezTo>
                <a:cubicBezTo>
                  <a:pt x="409" y="351"/>
                  <a:pt x="409" y="351"/>
                  <a:pt x="409" y="351"/>
                </a:cubicBezTo>
                <a:cubicBezTo>
                  <a:pt x="413" y="349"/>
                  <a:pt x="416" y="345"/>
                  <a:pt x="416" y="341"/>
                </a:cubicBezTo>
                <a:lnTo>
                  <a:pt x="416" y="1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21" name="Freeform 124">
            <a:extLst>
              <a:ext uri="{FF2B5EF4-FFF2-40B4-BE49-F238E27FC236}">
                <a16:creationId xmlns:a16="http://schemas.microsoft.com/office/drawing/2014/main" id="{B9BD107C-BEF9-458C-B28A-B9557DFD99D0}"/>
              </a:ext>
            </a:extLst>
          </p:cNvPr>
          <p:cNvSpPr>
            <a:spLocks noChangeAspect="1" noEditPoints="1"/>
          </p:cNvSpPr>
          <p:nvPr/>
        </p:nvSpPr>
        <p:spPr bwMode="auto">
          <a:xfrm>
            <a:off x="4445142" y="4360150"/>
            <a:ext cx="496904" cy="495448"/>
          </a:xfrm>
          <a:custGeom>
            <a:avLst/>
            <a:gdLst>
              <a:gd name="T0" fmla="*/ 0 w 512"/>
              <a:gd name="T1" fmla="*/ 256 h 512"/>
              <a:gd name="T2" fmla="*/ 512 w 512"/>
              <a:gd name="T3" fmla="*/ 256 h 512"/>
              <a:gd name="T4" fmla="*/ 237 w 512"/>
              <a:gd name="T5" fmla="*/ 342 h 512"/>
              <a:gd name="T6" fmla="*/ 206 w 512"/>
              <a:gd name="T7" fmla="*/ 372 h 512"/>
              <a:gd name="T8" fmla="*/ 198 w 512"/>
              <a:gd name="T9" fmla="*/ 372 h 512"/>
              <a:gd name="T10" fmla="*/ 167 w 512"/>
              <a:gd name="T11" fmla="*/ 342 h 512"/>
              <a:gd name="T12" fmla="*/ 182 w 512"/>
              <a:gd name="T13" fmla="*/ 327 h 512"/>
              <a:gd name="T14" fmla="*/ 192 w 512"/>
              <a:gd name="T15" fmla="*/ 149 h 512"/>
              <a:gd name="T16" fmla="*/ 213 w 512"/>
              <a:gd name="T17" fmla="*/ 149 h 512"/>
              <a:gd name="T18" fmla="*/ 222 w 512"/>
              <a:gd name="T19" fmla="*/ 327 h 512"/>
              <a:gd name="T20" fmla="*/ 237 w 512"/>
              <a:gd name="T21" fmla="*/ 342 h 512"/>
              <a:gd name="T22" fmla="*/ 266 w 512"/>
              <a:gd name="T23" fmla="*/ 373 h 512"/>
              <a:gd name="T24" fmla="*/ 266 w 512"/>
              <a:gd name="T25" fmla="*/ 352 h 512"/>
              <a:gd name="T26" fmla="*/ 288 w 512"/>
              <a:gd name="T27" fmla="*/ 362 h 512"/>
              <a:gd name="T28" fmla="*/ 298 w 512"/>
              <a:gd name="T29" fmla="*/ 330 h 512"/>
              <a:gd name="T30" fmla="*/ 256 w 512"/>
              <a:gd name="T31" fmla="*/ 320 h 512"/>
              <a:gd name="T32" fmla="*/ 298 w 512"/>
              <a:gd name="T33" fmla="*/ 309 h 512"/>
              <a:gd name="T34" fmla="*/ 298 w 512"/>
              <a:gd name="T35" fmla="*/ 330 h 512"/>
              <a:gd name="T36" fmla="*/ 266 w 512"/>
              <a:gd name="T37" fmla="*/ 288 h 512"/>
              <a:gd name="T38" fmla="*/ 266 w 512"/>
              <a:gd name="T39" fmla="*/ 266 h 512"/>
              <a:gd name="T40" fmla="*/ 330 w 512"/>
              <a:gd name="T41" fmla="*/ 277 h 512"/>
              <a:gd name="T42" fmla="*/ 341 w 512"/>
              <a:gd name="T43" fmla="*/ 245 h 512"/>
              <a:gd name="T44" fmla="*/ 256 w 512"/>
              <a:gd name="T45" fmla="*/ 234 h 512"/>
              <a:gd name="T46" fmla="*/ 341 w 512"/>
              <a:gd name="T47" fmla="*/ 224 h 512"/>
              <a:gd name="T48" fmla="*/ 341 w 512"/>
              <a:gd name="T49" fmla="*/ 245 h 512"/>
              <a:gd name="T50" fmla="*/ 266 w 512"/>
              <a:gd name="T51" fmla="*/ 202 h 512"/>
              <a:gd name="T52" fmla="*/ 266 w 512"/>
              <a:gd name="T53" fmla="*/ 181 h 512"/>
              <a:gd name="T54" fmla="*/ 373 w 512"/>
              <a:gd name="T55" fmla="*/ 192 h 512"/>
              <a:gd name="T56" fmla="*/ 378 w 512"/>
              <a:gd name="T57" fmla="*/ 160 h 512"/>
              <a:gd name="T58" fmla="*/ 256 w 512"/>
              <a:gd name="T59" fmla="*/ 149 h 512"/>
              <a:gd name="T60" fmla="*/ 378 w 512"/>
              <a:gd name="T61" fmla="*/ 138 h 512"/>
              <a:gd name="T62" fmla="*/ 378 w 512"/>
              <a:gd name="T63"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37" y="342"/>
                </a:moveTo>
                <a:cubicBezTo>
                  <a:pt x="210" y="370"/>
                  <a:pt x="210" y="370"/>
                  <a:pt x="210" y="370"/>
                </a:cubicBezTo>
                <a:cubicBezTo>
                  <a:pt x="209" y="371"/>
                  <a:pt x="208" y="372"/>
                  <a:pt x="206" y="372"/>
                </a:cubicBezTo>
                <a:cubicBezTo>
                  <a:pt x="205" y="373"/>
                  <a:pt x="204" y="373"/>
                  <a:pt x="202" y="373"/>
                </a:cubicBezTo>
                <a:cubicBezTo>
                  <a:pt x="201" y="373"/>
                  <a:pt x="200" y="373"/>
                  <a:pt x="198" y="372"/>
                </a:cubicBezTo>
                <a:cubicBezTo>
                  <a:pt x="197" y="372"/>
                  <a:pt x="196" y="371"/>
                  <a:pt x="195" y="370"/>
                </a:cubicBezTo>
                <a:cubicBezTo>
                  <a:pt x="167" y="342"/>
                  <a:pt x="167" y="342"/>
                  <a:pt x="167" y="342"/>
                </a:cubicBezTo>
                <a:cubicBezTo>
                  <a:pt x="163" y="338"/>
                  <a:pt x="163" y="331"/>
                  <a:pt x="167" y="327"/>
                </a:cubicBezTo>
                <a:cubicBezTo>
                  <a:pt x="171" y="323"/>
                  <a:pt x="178" y="323"/>
                  <a:pt x="182" y="327"/>
                </a:cubicBezTo>
                <a:cubicBezTo>
                  <a:pt x="192" y="337"/>
                  <a:pt x="192" y="337"/>
                  <a:pt x="192" y="337"/>
                </a:cubicBezTo>
                <a:cubicBezTo>
                  <a:pt x="192" y="149"/>
                  <a:pt x="192" y="149"/>
                  <a:pt x="192" y="149"/>
                </a:cubicBezTo>
                <a:cubicBezTo>
                  <a:pt x="192" y="143"/>
                  <a:pt x="196" y="138"/>
                  <a:pt x="202" y="138"/>
                </a:cubicBezTo>
                <a:cubicBezTo>
                  <a:pt x="208" y="138"/>
                  <a:pt x="213" y="143"/>
                  <a:pt x="213" y="149"/>
                </a:cubicBezTo>
                <a:cubicBezTo>
                  <a:pt x="213" y="337"/>
                  <a:pt x="213" y="337"/>
                  <a:pt x="213" y="337"/>
                </a:cubicBezTo>
                <a:cubicBezTo>
                  <a:pt x="222" y="327"/>
                  <a:pt x="222" y="327"/>
                  <a:pt x="222" y="327"/>
                </a:cubicBezTo>
                <a:cubicBezTo>
                  <a:pt x="227" y="323"/>
                  <a:pt x="233" y="323"/>
                  <a:pt x="237" y="327"/>
                </a:cubicBezTo>
                <a:cubicBezTo>
                  <a:pt x="242" y="331"/>
                  <a:pt x="242" y="338"/>
                  <a:pt x="237" y="342"/>
                </a:cubicBezTo>
                <a:close/>
                <a:moveTo>
                  <a:pt x="277" y="373"/>
                </a:moveTo>
                <a:cubicBezTo>
                  <a:pt x="266" y="373"/>
                  <a:pt x="266" y="373"/>
                  <a:pt x="266" y="373"/>
                </a:cubicBezTo>
                <a:cubicBezTo>
                  <a:pt x="260" y="373"/>
                  <a:pt x="256" y="368"/>
                  <a:pt x="256" y="362"/>
                </a:cubicBezTo>
                <a:cubicBezTo>
                  <a:pt x="256" y="356"/>
                  <a:pt x="260" y="352"/>
                  <a:pt x="266" y="352"/>
                </a:cubicBezTo>
                <a:cubicBezTo>
                  <a:pt x="277" y="352"/>
                  <a:pt x="277" y="352"/>
                  <a:pt x="277" y="352"/>
                </a:cubicBezTo>
                <a:cubicBezTo>
                  <a:pt x="283" y="352"/>
                  <a:pt x="288" y="356"/>
                  <a:pt x="288" y="362"/>
                </a:cubicBezTo>
                <a:cubicBezTo>
                  <a:pt x="288" y="368"/>
                  <a:pt x="283" y="373"/>
                  <a:pt x="277" y="373"/>
                </a:cubicBezTo>
                <a:close/>
                <a:moveTo>
                  <a:pt x="298" y="330"/>
                </a:moveTo>
                <a:cubicBezTo>
                  <a:pt x="266" y="330"/>
                  <a:pt x="266" y="330"/>
                  <a:pt x="266" y="330"/>
                </a:cubicBezTo>
                <a:cubicBezTo>
                  <a:pt x="260" y="330"/>
                  <a:pt x="256" y="326"/>
                  <a:pt x="256" y="320"/>
                </a:cubicBezTo>
                <a:cubicBezTo>
                  <a:pt x="256" y="314"/>
                  <a:pt x="260" y="309"/>
                  <a:pt x="266" y="309"/>
                </a:cubicBezTo>
                <a:cubicBezTo>
                  <a:pt x="298" y="309"/>
                  <a:pt x="298" y="309"/>
                  <a:pt x="298" y="309"/>
                </a:cubicBezTo>
                <a:cubicBezTo>
                  <a:pt x="304" y="309"/>
                  <a:pt x="309" y="314"/>
                  <a:pt x="309" y="320"/>
                </a:cubicBezTo>
                <a:cubicBezTo>
                  <a:pt x="309" y="326"/>
                  <a:pt x="304" y="330"/>
                  <a:pt x="298" y="330"/>
                </a:cubicBezTo>
                <a:close/>
                <a:moveTo>
                  <a:pt x="320" y="288"/>
                </a:moveTo>
                <a:cubicBezTo>
                  <a:pt x="266" y="288"/>
                  <a:pt x="266" y="288"/>
                  <a:pt x="266" y="288"/>
                </a:cubicBezTo>
                <a:cubicBezTo>
                  <a:pt x="260" y="288"/>
                  <a:pt x="256" y="283"/>
                  <a:pt x="256" y="277"/>
                </a:cubicBezTo>
                <a:cubicBezTo>
                  <a:pt x="256" y="271"/>
                  <a:pt x="260" y="266"/>
                  <a:pt x="266" y="266"/>
                </a:cubicBezTo>
                <a:cubicBezTo>
                  <a:pt x="320" y="266"/>
                  <a:pt x="320" y="266"/>
                  <a:pt x="320" y="266"/>
                </a:cubicBezTo>
                <a:cubicBezTo>
                  <a:pt x="326" y="266"/>
                  <a:pt x="330" y="271"/>
                  <a:pt x="330" y="277"/>
                </a:cubicBezTo>
                <a:cubicBezTo>
                  <a:pt x="330" y="283"/>
                  <a:pt x="326" y="288"/>
                  <a:pt x="320" y="288"/>
                </a:cubicBezTo>
                <a:close/>
                <a:moveTo>
                  <a:pt x="341" y="245"/>
                </a:moveTo>
                <a:cubicBezTo>
                  <a:pt x="266" y="245"/>
                  <a:pt x="266" y="245"/>
                  <a:pt x="266" y="245"/>
                </a:cubicBezTo>
                <a:cubicBezTo>
                  <a:pt x="260" y="245"/>
                  <a:pt x="256" y="240"/>
                  <a:pt x="256" y="234"/>
                </a:cubicBezTo>
                <a:cubicBezTo>
                  <a:pt x="256" y="228"/>
                  <a:pt x="260" y="224"/>
                  <a:pt x="266" y="224"/>
                </a:cubicBezTo>
                <a:cubicBezTo>
                  <a:pt x="341" y="224"/>
                  <a:pt x="341" y="224"/>
                  <a:pt x="341" y="224"/>
                </a:cubicBezTo>
                <a:cubicBezTo>
                  <a:pt x="347" y="224"/>
                  <a:pt x="352" y="228"/>
                  <a:pt x="352" y="234"/>
                </a:cubicBezTo>
                <a:cubicBezTo>
                  <a:pt x="352" y="240"/>
                  <a:pt x="347" y="245"/>
                  <a:pt x="341" y="245"/>
                </a:cubicBezTo>
                <a:close/>
                <a:moveTo>
                  <a:pt x="362" y="202"/>
                </a:moveTo>
                <a:cubicBezTo>
                  <a:pt x="266" y="202"/>
                  <a:pt x="266" y="202"/>
                  <a:pt x="266" y="202"/>
                </a:cubicBezTo>
                <a:cubicBezTo>
                  <a:pt x="260" y="202"/>
                  <a:pt x="256" y="198"/>
                  <a:pt x="256" y="192"/>
                </a:cubicBezTo>
                <a:cubicBezTo>
                  <a:pt x="256" y="186"/>
                  <a:pt x="260" y="181"/>
                  <a:pt x="266" y="181"/>
                </a:cubicBezTo>
                <a:cubicBezTo>
                  <a:pt x="362" y="181"/>
                  <a:pt x="362" y="181"/>
                  <a:pt x="362" y="181"/>
                </a:cubicBezTo>
                <a:cubicBezTo>
                  <a:pt x="368" y="181"/>
                  <a:pt x="373" y="186"/>
                  <a:pt x="373" y="192"/>
                </a:cubicBezTo>
                <a:cubicBezTo>
                  <a:pt x="373" y="198"/>
                  <a:pt x="368" y="202"/>
                  <a:pt x="362" y="202"/>
                </a:cubicBezTo>
                <a:close/>
                <a:moveTo>
                  <a:pt x="378" y="160"/>
                </a:moveTo>
                <a:cubicBezTo>
                  <a:pt x="266" y="160"/>
                  <a:pt x="266" y="160"/>
                  <a:pt x="266" y="160"/>
                </a:cubicBezTo>
                <a:cubicBezTo>
                  <a:pt x="260" y="160"/>
                  <a:pt x="256" y="155"/>
                  <a:pt x="256" y="149"/>
                </a:cubicBezTo>
                <a:cubicBezTo>
                  <a:pt x="256" y="143"/>
                  <a:pt x="260" y="138"/>
                  <a:pt x="266" y="138"/>
                </a:cubicBezTo>
                <a:cubicBezTo>
                  <a:pt x="378" y="138"/>
                  <a:pt x="378" y="138"/>
                  <a:pt x="378" y="138"/>
                </a:cubicBezTo>
                <a:cubicBezTo>
                  <a:pt x="384" y="138"/>
                  <a:pt x="389" y="143"/>
                  <a:pt x="389" y="149"/>
                </a:cubicBezTo>
                <a:cubicBezTo>
                  <a:pt x="389" y="155"/>
                  <a:pt x="384" y="160"/>
                  <a:pt x="378" y="16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25" name="Freeform 765">
            <a:extLst>
              <a:ext uri="{FF2B5EF4-FFF2-40B4-BE49-F238E27FC236}">
                <a16:creationId xmlns:a16="http://schemas.microsoft.com/office/drawing/2014/main" id="{CDB98C94-BD88-4929-AF7A-D48AC2D591DE}"/>
              </a:ext>
            </a:extLst>
          </p:cNvPr>
          <p:cNvSpPr>
            <a:spLocks noChangeAspect="1" noEditPoints="1"/>
          </p:cNvSpPr>
          <p:nvPr/>
        </p:nvSpPr>
        <p:spPr bwMode="auto">
          <a:xfrm>
            <a:off x="866284" y="5619326"/>
            <a:ext cx="495448" cy="495448"/>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26" name="Freeform 115">
            <a:extLst>
              <a:ext uri="{FF2B5EF4-FFF2-40B4-BE49-F238E27FC236}">
                <a16:creationId xmlns:a16="http://schemas.microsoft.com/office/drawing/2014/main" id="{7C02ED51-192F-45F2-B4EE-D69DB837F020}"/>
              </a:ext>
            </a:extLst>
          </p:cNvPr>
          <p:cNvSpPr>
            <a:spLocks noChangeAspect="1" noEditPoints="1"/>
          </p:cNvSpPr>
          <p:nvPr/>
        </p:nvSpPr>
        <p:spPr bwMode="auto">
          <a:xfrm>
            <a:off x="866284" y="3100974"/>
            <a:ext cx="495448" cy="495448"/>
          </a:xfrm>
          <a:custGeom>
            <a:avLst/>
            <a:gdLst>
              <a:gd name="T0" fmla="*/ 224 w 512"/>
              <a:gd name="T1" fmla="*/ 309 h 512"/>
              <a:gd name="T2" fmla="*/ 288 w 512"/>
              <a:gd name="T3" fmla="*/ 309 h 512"/>
              <a:gd name="T4" fmla="*/ 288 w 512"/>
              <a:gd name="T5" fmla="*/ 373 h 512"/>
              <a:gd name="T6" fmla="*/ 224 w 512"/>
              <a:gd name="T7" fmla="*/ 373 h 512"/>
              <a:gd name="T8" fmla="*/ 224 w 512"/>
              <a:gd name="T9" fmla="*/ 309 h 512"/>
              <a:gd name="T10" fmla="*/ 224 w 512"/>
              <a:gd name="T11" fmla="*/ 202 h 512"/>
              <a:gd name="T12" fmla="*/ 288 w 512"/>
              <a:gd name="T13" fmla="*/ 202 h 512"/>
              <a:gd name="T14" fmla="*/ 288 w 512"/>
              <a:gd name="T15" fmla="*/ 138 h 512"/>
              <a:gd name="T16" fmla="*/ 224 w 512"/>
              <a:gd name="T17" fmla="*/ 138 h 512"/>
              <a:gd name="T18" fmla="*/ 224 w 512"/>
              <a:gd name="T19" fmla="*/ 202 h 512"/>
              <a:gd name="T20" fmla="*/ 224 w 512"/>
              <a:gd name="T21" fmla="*/ 288 h 512"/>
              <a:gd name="T22" fmla="*/ 288 w 512"/>
              <a:gd name="T23" fmla="*/ 288 h 512"/>
              <a:gd name="T24" fmla="*/ 288 w 512"/>
              <a:gd name="T25" fmla="*/ 224 h 512"/>
              <a:gd name="T26" fmla="*/ 224 w 512"/>
              <a:gd name="T27" fmla="*/ 224 h 512"/>
              <a:gd name="T28" fmla="*/ 224 w 512"/>
              <a:gd name="T29" fmla="*/ 288 h 512"/>
              <a:gd name="T30" fmla="*/ 138 w 512"/>
              <a:gd name="T31" fmla="*/ 288 h 512"/>
              <a:gd name="T32" fmla="*/ 202 w 512"/>
              <a:gd name="T33" fmla="*/ 288 h 512"/>
              <a:gd name="T34" fmla="*/ 202 w 512"/>
              <a:gd name="T35" fmla="*/ 224 h 512"/>
              <a:gd name="T36" fmla="*/ 138 w 512"/>
              <a:gd name="T37" fmla="*/ 224 h 512"/>
              <a:gd name="T38" fmla="*/ 138 w 512"/>
              <a:gd name="T39" fmla="*/ 288 h 512"/>
              <a:gd name="T40" fmla="*/ 138 w 512"/>
              <a:gd name="T41" fmla="*/ 373 h 512"/>
              <a:gd name="T42" fmla="*/ 202 w 512"/>
              <a:gd name="T43" fmla="*/ 373 h 512"/>
              <a:gd name="T44" fmla="*/ 202 w 512"/>
              <a:gd name="T45" fmla="*/ 309 h 512"/>
              <a:gd name="T46" fmla="*/ 138 w 512"/>
              <a:gd name="T47" fmla="*/ 309 h 512"/>
              <a:gd name="T48" fmla="*/ 138 w 512"/>
              <a:gd name="T49" fmla="*/ 373 h 512"/>
              <a:gd name="T50" fmla="*/ 138 w 512"/>
              <a:gd name="T51" fmla="*/ 202 h 512"/>
              <a:gd name="T52" fmla="*/ 202 w 512"/>
              <a:gd name="T53" fmla="*/ 202 h 512"/>
              <a:gd name="T54" fmla="*/ 202 w 512"/>
              <a:gd name="T55" fmla="*/ 138 h 512"/>
              <a:gd name="T56" fmla="*/ 138 w 512"/>
              <a:gd name="T57" fmla="*/ 138 h 512"/>
              <a:gd name="T58" fmla="*/ 138 w 512"/>
              <a:gd name="T59" fmla="*/ 202 h 512"/>
              <a:gd name="T60" fmla="*/ 309 w 512"/>
              <a:gd name="T61" fmla="*/ 202 h 512"/>
              <a:gd name="T62" fmla="*/ 373 w 512"/>
              <a:gd name="T63" fmla="*/ 202 h 512"/>
              <a:gd name="T64" fmla="*/ 373 w 512"/>
              <a:gd name="T65" fmla="*/ 138 h 512"/>
              <a:gd name="T66" fmla="*/ 309 w 512"/>
              <a:gd name="T67" fmla="*/ 138 h 512"/>
              <a:gd name="T68" fmla="*/ 309 w 512"/>
              <a:gd name="T69" fmla="*/ 202 h 512"/>
              <a:gd name="T70" fmla="*/ 512 w 512"/>
              <a:gd name="T71" fmla="*/ 256 h 512"/>
              <a:gd name="T72" fmla="*/ 256 w 512"/>
              <a:gd name="T73" fmla="*/ 512 h 512"/>
              <a:gd name="T74" fmla="*/ 0 w 512"/>
              <a:gd name="T75" fmla="*/ 256 h 512"/>
              <a:gd name="T76" fmla="*/ 256 w 512"/>
              <a:gd name="T77" fmla="*/ 0 h 512"/>
              <a:gd name="T78" fmla="*/ 512 w 512"/>
              <a:gd name="T79" fmla="*/ 256 h 512"/>
              <a:gd name="T80" fmla="*/ 394 w 512"/>
              <a:gd name="T81" fmla="*/ 128 h 512"/>
              <a:gd name="T82" fmla="*/ 384 w 512"/>
              <a:gd name="T83" fmla="*/ 117 h 512"/>
              <a:gd name="T84" fmla="*/ 128 w 512"/>
              <a:gd name="T85" fmla="*/ 117 h 512"/>
              <a:gd name="T86" fmla="*/ 117 w 512"/>
              <a:gd name="T87" fmla="*/ 128 h 512"/>
              <a:gd name="T88" fmla="*/ 117 w 512"/>
              <a:gd name="T89" fmla="*/ 384 h 512"/>
              <a:gd name="T90" fmla="*/ 128 w 512"/>
              <a:gd name="T91" fmla="*/ 394 h 512"/>
              <a:gd name="T92" fmla="*/ 384 w 512"/>
              <a:gd name="T93" fmla="*/ 394 h 512"/>
              <a:gd name="T94" fmla="*/ 394 w 512"/>
              <a:gd name="T95" fmla="*/ 384 h 512"/>
              <a:gd name="T96" fmla="*/ 394 w 512"/>
              <a:gd name="T97" fmla="*/ 128 h 512"/>
              <a:gd name="T98" fmla="*/ 309 w 512"/>
              <a:gd name="T99" fmla="*/ 288 h 512"/>
              <a:gd name="T100" fmla="*/ 373 w 512"/>
              <a:gd name="T101" fmla="*/ 288 h 512"/>
              <a:gd name="T102" fmla="*/ 373 w 512"/>
              <a:gd name="T103" fmla="*/ 224 h 512"/>
              <a:gd name="T104" fmla="*/ 309 w 512"/>
              <a:gd name="T105" fmla="*/ 224 h 512"/>
              <a:gd name="T106" fmla="*/ 309 w 512"/>
              <a:gd name="T107" fmla="*/ 288 h 512"/>
              <a:gd name="T108" fmla="*/ 309 w 512"/>
              <a:gd name="T109" fmla="*/ 373 h 512"/>
              <a:gd name="T110" fmla="*/ 373 w 512"/>
              <a:gd name="T111" fmla="*/ 373 h 512"/>
              <a:gd name="T112" fmla="*/ 373 w 512"/>
              <a:gd name="T113" fmla="*/ 309 h 512"/>
              <a:gd name="T114" fmla="*/ 309 w 512"/>
              <a:gd name="T115" fmla="*/ 309 h 512"/>
              <a:gd name="T116" fmla="*/ 309 w 512"/>
              <a:gd name="T117"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224" y="309"/>
                </a:moveTo>
                <a:cubicBezTo>
                  <a:pt x="288" y="309"/>
                  <a:pt x="288" y="309"/>
                  <a:pt x="288" y="309"/>
                </a:cubicBezTo>
                <a:cubicBezTo>
                  <a:pt x="288" y="373"/>
                  <a:pt x="288" y="373"/>
                  <a:pt x="288" y="373"/>
                </a:cubicBezTo>
                <a:cubicBezTo>
                  <a:pt x="224" y="373"/>
                  <a:pt x="224" y="373"/>
                  <a:pt x="224" y="373"/>
                </a:cubicBezTo>
                <a:lnTo>
                  <a:pt x="224" y="309"/>
                </a:lnTo>
                <a:close/>
                <a:moveTo>
                  <a:pt x="224" y="202"/>
                </a:moveTo>
                <a:cubicBezTo>
                  <a:pt x="288" y="202"/>
                  <a:pt x="288" y="202"/>
                  <a:pt x="288" y="202"/>
                </a:cubicBezTo>
                <a:cubicBezTo>
                  <a:pt x="288" y="138"/>
                  <a:pt x="288" y="138"/>
                  <a:pt x="288" y="138"/>
                </a:cubicBezTo>
                <a:cubicBezTo>
                  <a:pt x="224" y="138"/>
                  <a:pt x="224" y="138"/>
                  <a:pt x="224" y="138"/>
                </a:cubicBezTo>
                <a:lnTo>
                  <a:pt x="224" y="202"/>
                </a:lnTo>
                <a:close/>
                <a:moveTo>
                  <a:pt x="224" y="288"/>
                </a:moveTo>
                <a:cubicBezTo>
                  <a:pt x="288" y="288"/>
                  <a:pt x="288" y="288"/>
                  <a:pt x="288" y="288"/>
                </a:cubicBezTo>
                <a:cubicBezTo>
                  <a:pt x="288" y="224"/>
                  <a:pt x="288" y="224"/>
                  <a:pt x="288" y="224"/>
                </a:cubicBezTo>
                <a:cubicBezTo>
                  <a:pt x="224" y="224"/>
                  <a:pt x="224" y="224"/>
                  <a:pt x="224" y="224"/>
                </a:cubicBezTo>
                <a:lnTo>
                  <a:pt x="224" y="288"/>
                </a:lnTo>
                <a:close/>
                <a:moveTo>
                  <a:pt x="138" y="288"/>
                </a:moveTo>
                <a:cubicBezTo>
                  <a:pt x="202" y="288"/>
                  <a:pt x="202" y="288"/>
                  <a:pt x="202" y="288"/>
                </a:cubicBezTo>
                <a:cubicBezTo>
                  <a:pt x="202" y="224"/>
                  <a:pt x="202" y="224"/>
                  <a:pt x="202" y="224"/>
                </a:cubicBezTo>
                <a:cubicBezTo>
                  <a:pt x="138" y="224"/>
                  <a:pt x="138" y="224"/>
                  <a:pt x="138" y="224"/>
                </a:cubicBezTo>
                <a:lnTo>
                  <a:pt x="138" y="288"/>
                </a:lnTo>
                <a:close/>
                <a:moveTo>
                  <a:pt x="138" y="373"/>
                </a:moveTo>
                <a:cubicBezTo>
                  <a:pt x="202" y="373"/>
                  <a:pt x="202" y="373"/>
                  <a:pt x="202" y="373"/>
                </a:cubicBezTo>
                <a:cubicBezTo>
                  <a:pt x="202" y="309"/>
                  <a:pt x="202" y="309"/>
                  <a:pt x="202" y="309"/>
                </a:cubicBezTo>
                <a:cubicBezTo>
                  <a:pt x="138" y="309"/>
                  <a:pt x="138" y="309"/>
                  <a:pt x="138" y="309"/>
                </a:cubicBezTo>
                <a:lnTo>
                  <a:pt x="138" y="373"/>
                </a:lnTo>
                <a:close/>
                <a:moveTo>
                  <a:pt x="138" y="202"/>
                </a:moveTo>
                <a:cubicBezTo>
                  <a:pt x="202" y="202"/>
                  <a:pt x="202" y="202"/>
                  <a:pt x="202" y="202"/>
                </a:cubicBezTo>
                <a:cubicBezTo>
                  <a:pt x="202" y="138"/>
                  <a:pt x="202" y="138"/>
                  <a:pt x="202" y="138"/>
                </a:cubicBezTo>
                <a:cubicBezTo>
                  <a:pt x="138" y="138"/>
                  <a:pt x="138" y="138"/>
                  <a:pt x="138" y="138"/>
                </a:cubicBezTo>
                <a:lnTo>
                  <a:pt x="138" y="202"/>
                </a:lnTo>
                <a:close/>
                <a:moveTo>
                  <a:pt x="309" y="202"/>
                </a:moveTo>
                <a:cubicBezTo>
                  <a:pt x="373" y="202"/>
                  <a:pt x="373" y="202"/>
                  <a:pt x="373" y="202"/>
                </a:cubicBezTo>
                <a:cubicBezTo>
                  <a:pt x="373" y="138"/>
                  <a:pt x="373" y="138"/>
                  <a:pt x="373" y="138"/>
                </a:cubicBezTo>
                <a:cubicBezTo>
                  <a:pt x="309" y="138"/>
                  <a:pt x="309" y="138"/>
                  <a:pt x="309" y="138"/>
                </a:cubicBezTo>
                <a:lnTo>
                  <a:pt x="309" y="202"/>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128"/>
                </a:moveTo>
                <a:cubicBezTo>
                  <a:pt x="394" y="122"/>
                  <a:pt x="390" y="117"/>
                  <a:pt x="384" y="117"/>
                </a:cubicBezTo>
                <a:cubicBezTo>
                  <a:pt x="128" y="117"/>
                  <a:pt x="128" y="117"/>
                  <a:pt x="128" y="117"/>
                </a:cubicBezTo>
                <a:cubicBezTo>
                  <a:pt x="122" y="117"/>
                  <a:pt x="117" y="122"/>
                  <a:pt x="117" y="128"/>
                </a:cubicBezTo>
                <a:cubicBezTo>
                  <a:pt x="117" y="384"/>
                  <a:pt x="117" y="384"/>
                  <a:pt x="117" y="384"/>
                </a:cubicBezTo>
                <a:cubicBezTo>
                  <a:pt x="117" y="390"/>
                  <a:pt x="122" y="394"/>
                  <a:pt x="128" y="394"/>
                </a:cubicBezTo>
                <a:cubicBezTo>
                  <a:pt x="384" y="394"/>
                  <a:pt x="384" y="394"/>
                  <a:pt x="384" y="394"/>
                </a:cubicBezTo>
                <a:cubicBezTo>
                  <a:pt x="390" y="394"/>
                  <a:pt x="394" y="390"/>
                  <a:pt x="394" y="384"/>
                </a:cubicBezTo>
                <a:lnTo>
                  <a:pt x="394" y="128"/>
                </a:lnTo>
                <a:close/>
                <a:moveTo>
                  <a:pt x="309" y="288"/>
                </a:moveTo>
                <a:cubicBezTo>
                  <a:pt x="373" y="288"/>
                  <a:pt x="373" y="288"/>
                  <a:pt x="373" y="288"/>
                </a:cubicBezTo>
                <a:cubicBezTo>
                  <a:pt x="373" y="224"/>
                  <a:pt x="373" y="224"/>
                  <a:pt x="373" y="224"/>
                </a:cubicBezTo>
                <a:cubicBezTo>
                  <a:pt x="309" y="224"/>
                  <a:pt x="309" y="224"/>
                  <a:pt x="309" y="224"/>
                </a:cubicBezTo>
                <a:lnTo>
                  <a:pt x="309" y="288"/>
                </a:lnTo>
                <a:close/>
                <a:moveTo>
                  <a:pt x="309" y="373"/>
                </a:moveTo>
                <a:cubicBezTo>
                  <a:pt x="373" y="373"/>
                  <a:pt x="373" y="373"/>
                  <a:pt x="373" y="373"/>
                </a:cubicBezTo>
                <a:cubicBezTo>
                  <a:pt x="373" y="309"/>
                  <a:pt x="373" y="309"/>
                  <a:pt x="373" y="309"/>
                </a:cubicBezTo>
                <a:cubicBezTo>
                  <a:pt x="309" y="309"/>
                  <a:pt x="309" y="309"/>
                  <a:pt x="309" y="309"/>
                </a:cubicBezTo>
                <a:lnTo>
                  <a:pt x="309" y="37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27" name="Freeform 589">
            <a:extLst>
              <a:ext uri="{FF2B5EF4-FFF2-40B4-BE49-F238E27FC236}">
                <a16:creationId xmlns:a16="http://schemas.microsoft.com/office/drawing/2014/main" id="{F492A529-428D-40D5-B584-66807A027E30}"/>
              </a:ext>
            </a:extLst>
          </p:cNvPr>
          <p:cNvSpPr>
            <a:spLocks noChangeAspect="1" noEditPoints="1"/>
          </p:cNvSpPr>
          <p:nvPr/>
        </p:nvSpPr>
        <p:spPr bwMode="auto">
          <a:xfrm>
            <a:off x="863314" y="4360150"/>
            <a:ext cx="495448" cy="495448"/>
          </a:xfrm>
          <a:custGeom>
            <a:avLst/>
            <a:gdLst>
              <a:gd name="T0" fmla="*/ 384 w 512"/>
              <a:gd name="T1" fmla="*/ 157 h 512"/>
              <a:gd name="T2" fmla="*/ 384 w 512"/>
              <a:gd name="T3" fmla="*/ 349 h 512"/>
              <a:gd name="T4" fmla="*/ 266 w 512"/>
              <a:gd name="T5" fmla="*/ 348 h 512"/>
              <a:gd name="T6" fmla="*/ 266 w 512"/>
              <a:gd name="T7" fmla="*/ 157 h 512"/>
              <a:gd name="T8" fmla="*/ 384 w 512"/>
              <a:gd name="T9" fmla="*/ 157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405 w 512"/>
              <a:gd name="T21" fmla="*/ 149 h 512"/>
              <a:gd name="T22" fmla="*/ 398 w 512"/>
              <a:gd name="T23" fmla="*/ 139 h 512"/>
              <a:gd name="T24" fmla="*/ 256 w 512"/>
              <a:gd name="T25" fmla="*/ 138 h 512"/>
              <a:gd name="T26" fmla="*/ 114 w 512"/>
              <a:gd name="T27" fmla="*/ 139 h 512"/>
              <a:gd name="T28" fmla="*/ 106 w 512"/>
              <a:gd name="T29" fmla="*/ 149 h 512"/>
              <a:gd name="T30" fmla="*/ 106 w 512"/>
              <a:gd name="T31" fmla="*/ 362 h 512"/>
              <a:gd name="T32" fmla="*/ 111 w 512"/>
              <a:gd name="T33" fmla="*/ 371 h 512"/>
              <a:gd name="T34" fmla="*/ 121 w 512"/>
              <a:gd name="T35" fmla="*/ 372 h 512"/>
              <a:gd name="T36" fmla="*/ 253 w 512"/>
              <a:gd name="T37" fmla="*/ 373 h 512"/>
              <a:gd name="T38" fmla="*/ 256 w 512"/>
              <a:gd name="T39" fmla="*/ 373 h 512"/>
              <a:gd name="T40" fmla="*/ 260 w 512"/>
              <a:gd name="T41" fmla="*/ 372 h 512"/>
              <a:gd name="T42" fmla="*/ 260 w 512"/>
              <a:gd name="T43" fmla="*/ 372 h 512"/>
              <a:gd name="T44" fmla="*/ 391 w 512"/>
              <a:gd name="T45" fmla="*/ 373 h 512"/>
              <a:gd name="T46" fmla="*/ 401 w 512"/>
              <a:gd name="T47" fmla="*/ 371 h 512"/>
              <a:gd name="T48" fmla="*/ 405 w 512"/>
              <a:gd name="T49" fmla="*/ 362 h 512"/>
              <a:gd name="T50" fmla="*/ 405 w 512"/>
              <a:gd name="T51" fmla="*/ 149 h 512"/>
              <a:gd name="T52" fmla="*/ 128 w 512"/>
              <a:gd name="T53" fmla="*/ 157 h 512"/>
              <a:gd name="T54" fmla="*/ 128 w 512"/>
              <a:gd name="T55" fmla="*/ 348 h 512"/>
              <a:gd name="T56" fmla="*/ 245 w 512"/>
              <a:gd name="T57" fmla="*/ 349 h 512"/>
              <a:gd name="T58" fmla="*/ 245 w 512"/>
              <a:gd name="T59" fmla="*/ 157 h 512"/>
              <a:gd name="T60" fmla="*/ 128 w 512"/>
              <a:gd name="T61" fmla="*/ 1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2" h="512">
                <a:moveTo>
                  <a:pt x="384" y="157"/>
                </a:moveTo>
                <a:cubicBezTo>
                  <a:pt x="384" y="349"/>
                  <a:pt x="384" y="349"/>
                  <a:pt x="384" y="349"/>
                </a:cubicBezTo>
                <a:cubicBezTo>
                  <a:pt x="328" y="335"/>
                  <a:pt x="287" y="342"/>
                  <a:pt x="266" y="348"/>
                </a:cubicBezTo>
                <a:cubicBezTo>
                  <a:pt x="266" y="157"/>
                  <a:pt x="266" y="157"/>
                  <a:pt x="266" y="157"/>
                </a:cubicBezTo>
                <a:cubicBezTo>
                  <a:pt x="321" y="144"/>
                  <a:pt x="367" y="153"/>
                  <a:pt x="384" y="15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4"/>
                  <a:pt x="402" y="140"/>
                  <a:pt x="398" y="139"/>
                </a:cubicBezTo>
                <a:cubicBezTo>
                  <a:pt x="395" y="138"/>
                  <a:pt x="334" y="117"/>
                  <a:pt x="256" y="138"/>
                </a:cubicBezTo>
                <a:cubicBezTo>
                  <a:pt x="243" y="133"/>
                  <a:pt x="191" y="120"/>
                  <a:pt x="114" y="139"/>
                </a:cubicBezTo>
                <a:cubicBezTo>
                  <a:pt x="110" y="140"/>
                  <a:pt x="106" y="144"/>
                  <a:pt x="106" y="149"/>
                </a:cubicBezTo>
                <a:cubicBezTo>
                  <a:pt x="106" y="362"/>
                  <a:pt x="106" y="362"/>
                  <a:pt x="106" y="362"/>
                </a:cubicBezTo>
                <a:cubicBezTo>
                  <a:pt x="106" y="366"/>
                  <a:pt x="108" y="369"/>
                  <a:pt x="111" y="371"/>
                </a:cubicBezTo>
                <a:cubicBezTo>
                  <a:pt x="114" y="373"/>
                  <a:pt x="118" y="374"/>
                  <a:pt x="121" y="372"/>
                </a:cubicBezTo>
                <a:cubicBezTo>
                  <a:pt x="122" y="372"/>
                  <a:pt x="178" y="350"/>
                  <a:pt x="253" y="373"/>
                </a:cubicBezTo>
                <a:cubicBezTo>
                  <a:pt x="254" y="373"/>
                  <a:pt x="255" y="373"/>
                  <a:pt x="256" y="373"/>
                </a:cubicBezTo>
                <a:cubicBezTo>
                  <a:pt x="257" y="373"/>
                  <a:pt x="259" y="373"/>
                  <a:pt x="260" y="372"/>
                </a:cubicBezTo>
                <a:cubicBezTo>
                  <a:pt x="260" y="372"/>
                  <a:pt x="260" y="372"/>
                  <a:pt x="260" y="372"/>
                </a:cubicBezTo>
                <a:cubicBezTo>
                  <a:pt x="261" y="372"/>
                  <a:pt x="311" y="350"/>
                  <a:pt x="391" y="373"/>
                </a:cubicBezTo>
                <a:cubicBezTo>
                  <a:pt x="395" y="373"/>
                  <a:pt x="398" y="373"/>
                  <a:pt x="401" y="371"/>
                </a:cubicBezTo>
                <a:cubicBezTo>
                  <a:pt x="403" y="369"/>
                  <a:pt x="405" y="366"/>
                  <a:pt x="405" y="362"/>
                </a:cubicBezTo>
                <a:lnTo>
                  <a:pt x="405" y="149"/>
                </a:lnTo>
                <a:close/>
                <a:moveTo>
                  <a:pt x="128" y="157"/>
                </a:moveTo>
                <a:cubicBezTo>
                  <a:pt x="128" y="348"/>
                  <a:pt x="128" y="348"/>
                  <a:pt x="128" y="348"/>
                </a:cubicBezTo>
                <a:cubicBezTo>
                  <a:pt x="149" y="342"/>
                  <a:pt x="192" y="336"/>
                  <a:pt x="245" y="349"/>
                </a:cubicBezTo>
                <a:cubicBezTo>
                  <a:pt x="245" y="157"/>
                  <a:pt x="245" y="157"/>
                  <a:pt x="245" y="157"/>
                </a:cubicBezTo>
                <a:cubicBezTo>
                  <a:pt x="229" y="153"/>
                  <a:pt x="187" y="144"/>
                  <a:pt x="128" y="15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29" name="Freeform 694">
            <a:extLst>
              <a:ext uri="{FF2B5EF4-FFF2-40B4-BE49-F238E27FC236}">
                <a16:creationId xmlns:a16="http://schemas.microsoft.com/office/drawing/2014/main" id="{A02D89EF-6F58-4234-9DA0-12DC75E1F281}"/>
              </a:ext>
            </a:extLst>
          </p:cNvPr>
          <p:cNvSpPr>
            <a:spLocks noChangeAspect="1" noEditPoints="1"/>
          </p:cNvSpPr>
          <p:nvPr/>
        </p:nvSpPr>
        <p:spPr bwMode="auto">
          <a:xfrm>
            <a:off x="863314" y="3721677"/>
            <a:ext cx="493996" cy="495448"/>
          </a:xfrm>
          <a:custGeom>
            <a:avLst/>
            <a:gdLst>
              <a:gd name="T0" fmla="*/ 203 w 512"/>
              <a:gd name="T1" fmla="*/ 220 h 512"/>
              <a:gd name="T2" fmla="*/ 192 w 512"/>
              <a:gd name="T3" fmla="*/ 222 h 512"/>
              <a:gd name="T4" fmla="*/ 121 w 512"/>
              <a:gd name="T5" fmla="*/ 250 h 512"/>
              <a:gd name="T6" fmla="*/ 166 w 512"/>
              <a:gd name="T7" fmla="*/ 295 h 512"/>
              <a:gd name="T8" fmla="*/ 166 w 512"/>
              <a:gd name="T9" fmla="*/ 310 h 512"/>
              <a:gd name="T10" fmla="*/ 166 w 512"/>
              <a:gd name="T11" fmla="*/ 348 h 512"/>
              <a:gd name="T12" fmla="*/ 203 w 512"/>
              <a:gd name="T13" fmla="*/ 348 h 512"/>
              <a:gd name="T14" fmla="*/ 211 w 512"/>
              <a:gd name="T15" fmla="*/ 345 h 512"/>
              <a:gd name="T16" fmla="*/ 218 w 512"/>
              <a:gd name="T17" fmla="*/ 348 h 512"/>
              <a:gd name="T18" fmla="*/ 263 w 512"/>
              <a:gd name="T19" fmla="*/ 392 h 512"/>
              <a:gd name="T20" fmla="*/ 290 w 512"/>
              <a:gd name="T21" fmla="*/ 322 h 512"/>
              <a:gd name="T22" fmla="*/ 293 w 512"/>
              <a:gd name="T23" fmla="*/ 311 h 512"/>
              <a:gd name="T24" fmla="*/ 363 w 512"/>
              <a:gd name="T25" fmla="*/ 150 h 512"/>
              <a:gd name="T26" fmla="*/ 203 w 512"/>
              <a:gd name="T27" fmla="*/ 220 h 512"/>
              <a:gd name="T28" fmla="*/ 273 w 512"/>
              <a:gd name="T29" fmla="*/ 302 h 512"/>
              <a:gd name="T30" fmla="*/ 241 w 512"/>
              <a:gd name="T31" fmla="*/ 315 h 512"/>
              <a:gd name="T32" fmla="*/ 208 w 512"/>
              <a:gd name="T33" fmla="*/ 302 h 512"/>
              <a:gd name="T34" fmla="*/ 208 w 512"/>
              <a:gd name="T35" fmla="*/ 237 h 512"/>
              <a:gd name="T36" fmla="*/ 241 w 512"/>
              <a:gd name="T37" fmla="*/ 223 h 512"/>
              <a:gd name="T38" fmla="*/ 273 w 512"/>
              <a:gd name="T39" fmla="*/ 237 h 512"/>
              <a:gd name="T40" fmla="*/ 273 w 512"/>
              <a:gd name="T41" fmla="*/ 302 h 512"/>
              <a:gd name="T42" fmla="*/ 258 w 512"/>
              <a:gd name="T43" fmla="*/ 252 h 512"/>
              <a:gd name="T44" fmla="*/ 258 w 512"/>
              <a:gd name="T45" fmla="*/ 287 h 512"/>
              <a:gd name="T46" fmla="*/ 224 w 512"/>
              <a:gd name="T47" fmla="*/ 287 h 512"/>
              <a:gd name="T48" fmla="*/ 224 w 512"/>
              <a:gd name="T49" fmla="*/ 252 h 512"/>
              <a:gd name="T50" fmla="*/ 241 w 512"/>
              <a:gd name="T51" fmla="*/ 245 h 512"/>
              <a:gd name="T52" fmla="*/ 258 w 512"/>
              <a:gd name="T53" fmla="*/ 252 h 512"/>
              <a:gd name="T54" fmla="*/ 256 w 512"/>
              <a:gd name="T55" fmla="*/ 0 h 512"/>
              <a:gd name="T56" fmla="*/ 0 w 512"/>
              <a:gd name="T57" fmla="*/ 256 h 512"/>
              <a:gd name="T58" fmla="*/ 256 w 512"/>
              <a:gd name="T59" fmla="*/ 512 h 512"/>
              <a:gd name="T60" fmla="*/ 512 w 512"/>
              <a:gd name="T61" fmla="*/ 256 h 512"/>
              <a:gd name="T62" fmla="*/ 256 w 512"/>
              <a:gd name="T63" fmla="*/ 0 h 512"/>
              <a:gd name="T64" fmla="*/ 268 w 512"/>
              <a:gd name="T65" fmla="*/ 415 h 512"/>
              <a:gd name="T66" fmla="*/ 262 w 512"/>
              <a:gd name="T67" fmla="*/ 417 h 512"/>
              <a:gd name="T68" fmla="*/ 254 w 512"/>
              <a:gd name="T69" fmla="*/ 414 h 512"/>
              <a:gd name="T70" fmla="*/ 209 w 512"/>
              <a:gd name="T71" fmla="*/ 369 h 512"/>
              <a:gd name="T72" fmla="*/ 188 w 512"/>
              <a:gd name="T73" fmla="*/ 374 h 512"/>
              <a:gd name="T74" fmla="*/ 151 w 512"/>
              <a:gd name="T75" fmla="*/ 363 h 512"/>
              <a:gd name="T76" fmla="*/ 145 w 512"/>
              <a:gd name="T77" fmla="*/ 304 h 512"/>
              <a:gd name="T78" fmla="*/ 100 w 512"/>
              <a:gd name="T79" fmla="*/ 259 h 512"/>
              <a:gd name="T80" fmla="*/ 98 w 512"/>
              <a:gd name="T81" fmla="*/ 246 h 512"/>
              <a:gd name="T82" fmla="*/ 193 w 512"/>
              <a:gd name="T83" fmla="*/ 201 h 512"/>
              <a:gd name="T84" fmla="*/ 376 w 512"/>
              <a:gd name="T85" fmla="*/ 131 h 512"/>
              <a:gd name="T86" fmla="*/ 383 w 512"/>
              <a:gd name="T87" fmla="*/ 139 h 512"/>
              <a:gd name="T88" fmla="*/ 312 w 512"/>
              <a:gd name="T89" fmla="*/ 322 h 512"/>
              <a:gd name="T90" fmla="*/ 268 w 512"/>
              <a:gd name="T91"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2">
                <a:moveTo>
                  <a:pt x="203" y="220"/>
                </a:moveTo>
                <a:cubicBezTo>
                  <a:pt x="200" y="223"/>
                  <a:pt x="196" y="224"/>
                  <a:pt x="192" y="222"/>
                </a:cubicBezTo>
                <a:cubicBezTo>
                  <a:pt x="190" y="222"/>
                  <a:pt x="151" y="208"/>
                  <a:pt x="121" y="250"/>
                </a:cubicBezTo>
                <a:cubicBezTo>
                  <a:pt x="166" y="295"/>
                  <a:pt x="166" y="295"/>
                  <a:pt x="166" y="295"/>
                </a:cubicBezTo>
                <a:cubicBezTo>
                  <a:pt x="170" y="299"/>
                  <a:pt x="170" y="306"/>
                  <a:pt x="166" y="310"/>
                </a:cubicBezTo>
                <a:cubicBezTo>
                  <a:pt x="162" y="315"/>
                  <a:pt x="156" y="338"/>
                  <a:pt x="166" y="348"/>
                </a:cubicBezTo>
                <a:cubicBezTo>
                  <a:pt x="175" y="358"/>
                  <a:pt x="199" y="352"/>
                  <a:pt x="203" y="348"/>
                </a:cubicBezTo>
                <a:cubicBezTo>
                  <a:pt x="205" y="346"/>
                  <a:pt x="208" y="345"/>
                  <a:pt x="211" y="345"/>
                </a:cubicBezTo>
                <a:cubicBezTo>
                  <a:pt x="214" y="345"/>
                  <a:pt x="216" y="346"/>
                  <a:pt x="218" y="348"/>
                </a:cubicBezTo>
                <a:cubicBezTo>
                  <a:pt x="263" y="392"/>
                  <a:pt x="263" y="392"/>
                  <a:pt x="263" y="392"/>
                </a:cubicBezTo>
                <a:cubicBezTo>
                  <a:pt x="302" y="358"/>
                  <a:pt x="291" y="322"/>
                  <a:pt x="290" y="322"/>
                </a:cubicBezTo>
                <a:cubicBezTo>
                  <a:pt x="289" y="318"/>
                  <a:pt x="290" y="314"/>
                  <a:pt x="293" y="311"/>
                </a:cubicBezTo>
                <a:cubicBezTo>
                  <a:pt x="362" y="242"/>
                  <a:pt x="364" y="172"/>
                  <a:pt x="363" y="150"/>
                </a:cubicBezTo>
                <a:cubicBezTo>
                  <a:pt x="342" y="147"/>
                  <a:pt x="279" y="145"/>
                  <a:pt x="203" y="220"/>
                </a:cubicBezTo>
                <a:close/>
                <a:moveTo>
                  <a:pt x="273" y="302"/>
                </a:moveTo>
                <a:cubicBezTo>
                  <a:pt x="264" y="311"/>
                  <a:pt x="253" y="315"/>
                  <a:pt x="241" y="315"/>
                </a:cubicBezTo>
                <a:cubicBezTo>
                  <a:pt x="229" y="315"/>
                  <a:pt x="217" y="311"/>
                  <a:pt x="208" y="302"/>
                </a:cubicBezTo>
                <a:cubicBezTo>
                  <a:pt x="191" y="284"/>
                  <a:pt x="191" y="255"/>
                  <a:pt x="208" y="237"/>
                </a:cubicBezTo>
                <a:cubicBezTo>
                  <a:pt x="217" y="228"/>
                  <a:pt x="229" y="223"/>
                  <a:pt x="241" y="223"/>
                </a:cubicBezTo>
                <a:cubicBezTo>
                  <a:pt x="253" y="223"/>
                  <a:pt x="265" y="228"/>
                  <a:pt x="273" y="237"/>
                </a:cubicBezTo>
                <a:cubicBezTo>
                  <a:pt x="291" y="255"/>
                  <a:pt x="291" y="284"/>
                  <a:pt x="273" y="302"/>
                </a:cubicBezTo>
                <a:close/>
                <a:moveTo>
                  <a:pt x="258" y="252"/>
                </a:moveTo>
                <a:cubicBezTo>
                  <a:pt x="268" y="262"/>
                  <a:pt x="268" y="277"/>
                  <a:pt x="258" y="287"/>
                </a:cubicBezTo>
                <a:cubicBezTo>
                  <a:pt x="249" y="296"/>
                  <a:pt x="233" y="296"/>
                  <a:pt x="224" y="287"/>
                </a:cubicBezTo>
                <a:cubicBezTo>
                  <a:pt x="214" y="277"/>
                  <a:pt x="214" y="262"/>
                  <a:pt x="224" y="252"/>
                </a:cubicBezTo>
                <a:cubicBezTo>
                  <a:pt x="228" y="247"/>
                  <a:pt x="234" y="245"/>
                  <a:pt x="241" y="245"/>
                </a:cubicBezTo>
                <a:cubicBezTo>
                  <a:pt x="247" y="245"/>
                  <a:pt x="254" y="247"/>
                  <a:pt x="258" y="2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8" y="415"/>
                </a:moveTo>
                <a:cubicBezTo>
                  <a:pt x="266" y="416"/>
                  <a:pt x="264" y="417"/>
                  <a:pt x="262" y="417"/>
                </a:cubicBezTo>
                <a:cubicBezTo>
                  <a:pt x="259" y="417"/>
                  <a:pt x="256" y="416"/>
                  <a:pt x="254" y="414"/>
                </a:cubicBezTo>
                <a:cubicBezTo>
                  <a:pt x="209" y="369"/>
                  <a:pt x="209" y="369"/>
                  <a:pt x="209" y="369"/>
                </a:cubicBezTo>
                <a:cubicBezTo>
                  <a:pt x="203" y="372"/>
                  <a:pt x="196" y="374"/>
                  <a:pt x="188" y="374"/>
                </a:cubicBezTo>
                <a:cubicBezTo>
                  <a:pt x="173" y="376"/>
                  <a:pt x="159" y="372"/>
                  <a:pt x="151" y="363"/>
                </a:cubicBezTo>
                <a:cubicBezTo>
                  <a:pt x="135" y="348"/>
                  <a:pt x="137" y="320"/>
                  <a:pt x="145" y="304"/>
                </a:cubicBezTo>
                <a:cubicBezTo>
                  <a:pt x="100" y="259"/>
                  <a:pt x="100" y="259"/>
                  <a:pt x="100" y="259"/>
                </a:cubicBezTo>
                <a:cubicBezTo>
                  <a:pt x="96" y="256"/>
                  <a:pt x="96" y="251"/>
                  <a:pt x="98" y="246"/>
                </a:cubicBezTo>
                <a:cubicBezTo>
                  <a:pt x="131" y="193"/>
                  <a:pt x="175" y="197"/>
                  <a:pt x="193" y="201"/>
                </a:cubicBezTo>
                <a:cubicBezTo>
                  <a:pt x="290" y="106"/>
                  <a:pt x="372" y="130"/>
                  <a:pt x="376" y="131"/>
                </a:cubicBezTo>
                <a:cubicBezTo>
                  <a:pt x="380" y="132"/>
                  <a:pt x="382" y="135"/>
                  <a:pt x="383" y="139"/>
                </a:cubicBezTo>
                <a:cubicBezTo>
                  <a:pt x="384" y="143"/>
                  <a:pt x="398" y="233"/>
                  <a:pt x="312" y="322"/>
                </a:cubicBezTo>
                <a:cubicBezTo>
                  <a:pt x="315" y="338"/>
                  <a:pt x="316" y="379"/>
                  <a:pt x="268" y="41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a:p>
        </p:txBody>
      </p:sp>
      <p:sp>
        <p:nvSpPr>
          <p:cNvPr id="33" name="Freeform 580">
            <a:extLst>
              <a:ext uri="{FF2B5EF4-FFF2-40B4-BE49-F238E27FC236}">
                <a16:creationId xmlns:a16="http://schemas.microsoft.com/office/drawing/2014/main" id="{B334B0F2-268D-4E65-BBE0-63FAD9109AC8}"/>
              </a:ext>
            </a:extLst>
          </p:cNvPr>
          <p:cNvSpPr>
            <a:spLocks noChangeAspect="1" noEditPoints="1"/>
          </p:cNvSpPr>
          <p:nvPr/>
        </p:nvSpPr>
        <p:spPr bwMode="auto">
          <a:xfrm>
            <a:off x="4445142" y="3100974"/>
            <a:ext cx="496904" cy="495448"/>
          </a:xfrm>
          <a:custGeom>
            <a:avLst/>
            <a:gdLst>
              <a:gd name="T0" fmla="*/ 288 w 512"/>
              <a:gd name="T1" fmla="*/ 266 h 512"/>
              <a:gd name="T2" fmla="*/ 373 w 512"/>
              <a:gd name="T3" fmla="*/ 266 h 512"/>
              <a:gd name="T4" fmla="*/ 373 w 512"/>
              <a:gd name="T5" fmla="*/ 352 h 512"/>
              <a:gd name="T6" fmla="*/ 138 w 512"/>
              <a:gd name="T7" fmla="*/ 352 h 512"/>
              <a:gd name="T8" fmla="*/ 138 w 512"/>
              <a:gd name="T9" fmla="*/ 266 h 512"/>
              <a:gd name="T10" fmla="*/ 224 w 512"/>
              <a:gd name="T11" fmla="*/ 266 h 512"/>
              <a:gd name="T12" fmla="*/ 224 w 512"/>
              <a:gd name="T13" fmla="*/ 277 h 512"/>
              <a:gd name="T14" fmla="*/ 234 w 512"/>
              <a:gd name="T15" fmla="*/ 288 h 512"/>
              <a:gd name="T16" fmla="*/ 277 w 512"/>
              <a:gd name="T17" fmla="*/ 288 h 512"/>
              <a:gd name="T18" fmla="*/ 288 w 512"/>
              <a:gd name="T19" fmla="*/ 277 h 512"/>
              <a:gd name="T20" fmla="*/ 288 w 512"/>
              <a:gd name="T21" fmla="*/ 266 h 512"/>
              <a:gd name="T22" fmla="*/ 245 w 512"/>
              <a:gd name="T23" fmla="*/ 245 h 512"/>
              <a:gd name="T24" fmla="*/ 245 w 512"/>
              <a:gd name="T25" fmla="*/ 266 h 512"/>
              <a:gd name="T26" fmla="*/ 266 w 512"/>
              <a:gd name="T27" fmla="*/ 266 h 512"/>
              <a:gd name="T28" fmla="*/ 266 w 512"/>
              <a:gd name="T29" fmla="*/ 245 h 512"/>
              <a:gd name="T30" fmla="*/ 245 w 512"/>
              <a:gd name="T31" fmla="*/ 245 h 512"/>
              <a:gd name="T32" fmla="*/ 288 w 512"/>
              <a:gd name="T33" fmla="*/ 160 h 512"/>
              <a:gd name="T34" fmla="*/ 224 w 512"/>
              <a:gd name="T35" fmla="*/ 160 h 512"/>
              <a:gd name="T36" fmla="*/ 202 w 512"/>
              <a:gd name="T37" fmla="*/ 181 h 512"/>
              <a:gd name="T38" fmla="*/ 309 w 512"/>
              <a:gd name="T39" fmla="*/ 181 h 512"/>
              <a:gd name="T40" fmla="*/ 288 w 512"/>
              <a:gd name="T41" fmla="*/ 160 h 512"/>
              <a:gd name="T42" fmla="*/ 512 w 512"/>
              <a:gd name="T43" fmla="*/ 256 h 512"/>
              <a:gd name="T44" fmla="*/ 256 w 512"/>
              <a:gd name="T45" fmla="*/ 512 h 512"/>
              <a:gd name="T46" fmla="*/ 0 w 512"/>
              <a:gd name="T47" fmla="*/ 256 h 512"/>
              <a:gd name="T48" fmla="*/ 256 w 512"/>
              <a:gd name="T49" fmla="*/ 0 h 512"/>
              <a:gd name="T50" fmla="*/ 512 w 512"/>
              <a:gd name="T51" fmla="*/ 256 h 512"/>
              <a:gd name="T52" fmla="*/ 416 w 512"/>
              <a:gd name="T53" fmla="*/ 192 h 512"/>
              <a:gd name="T54" fmla="*/ 405 w 512"/>
              <a:gd name="T55" fmla="*/ 181 h 512"/>
              <a:gd name="T56" fmla="*/ 330 w 512"/>
              <a:gd name="T57" fmla="*/ 181 h 512"/>
              <a:gd name="T58" fmla="*/ 288 w 512"/>
              <a:gd name="T59" fmla="*/ 138 h 512"/>
              <a:gd name="T60" fmla="*/ 224 w 512"/>
              <a:gd name="T61" fmla="*/ 138 h 512"/>
              <a:gd name="T62" fmla="*/ 181 w 512"/>
              <a:gd name="T63" fmla="*/ 181 h 512"/>
              <a:gd name="T64" fmla="*/ 106 w 512"/>
              <a:gd name="T65" fmla="*/ 181 h 512"/>
              <a:gd name="T66" fmla="*/ 96 w 512"/>
              <a:gd name="T67" fmla="*/ 192 h 512"/>
              <a:gd name="T68" fmla="*/ 96 w 512"/>
              <a:gd name="T69" fmla="*/ 256 h 512"/>
              <a:gd name="T70" fmla="*/ 106 w 512"/>
              <a:gd name="T71" fmla="*/ 266 h 512"/>
              <a:gd name="T72" fmla="*/ 117 w 512"/>
              <a:gd name="T73" fmla="*/ 266 h 512"/>
              <a:gd name="T74" fmla="*/ 117 w 512"/>
              <a:gd name="T75" fmla="*/ 362 h 512"/>
              <a:gd name="T76" fmla="*/ 128 w 512"/>
              <a:gd name="T77" fmla="*/ 373 h 512"/>
              <a:gd name="T78" fmla="*/ 384 w 512"/>
              <a:gd name="T79" fmla="*/ 373 h 512"/>
              <a:gd name="T80" fmla="*/ 394 w 512"/>
              <a:gd name="T81" fmla="*/ 362 h 512"/>
              <a:gd name="T82" fmla="*/ 394 w 512"/>
              <a:gd name="T83" fmla="*/ 266 h 512"/>
              <a:gd name="T84" fmla="*/ 405 w 512"/>
              <a:gd name="T85" fmla="*/ 266 h 512"/>
              <a:gd name="T86" fmla="*/ 416 w 512"/>
              <a:gd name="T87" fmla="*/ 256 h 512"/>
              <a:gd name="T88" fmla="*/ 416 w 512"/>
              <a:gd name="T89" fmla="*/ 192 h 512"/>
              <a:gd name="T90" fmla="*/ 117 w 512"/>
              <a:gd name="T91" fmla="*/ 245 h 512"/>
              <a:gd name="T92" fmla="*/ 224 w 512"/>
              <a:gd name="T93" fmla="*/ 245 h 512"/>
              <a:gd name="T94" fmla="*/ 224 w 512"/>
              <a:gd name="T95" fmla="*/ 234 h 512"/>
              <a:gd name="T96" fmla="*/ 234 w 512"/>
              <a:gd name="T97" fmla="*/ 224 h 512"/>
              <a:gd name="T98" fmla="*/ 277 w 512"/>
              <a:gd name="T99" fmla="*/ 224 h 512"/>
              <a:gd name="T100" fmla="*/ 288 w 512"/>
              <a:gd name="T101" fmla="*/ 234 h 512"/>
              <a:gd name="T102" fmla="*/ 288 w 512"/>
              <a:gd name="T103" fmla="*/ 245 h 512"/>
              <a:gd name="T104" fmla="*/ 394 w 512"/>
              <a:gd name="T105" fmla="*/ 245 h 512"/>
              <a:gd name="T106" fmla="*/ 394 w 512"/>
              <a:gd name="T107" fmla="*/ 202 h 512"/>
              <a:gd name="T108" fmla="*/ 117 w 512"/>
              <a:gd name="T109" fmla="*/ 202 h 512"/>
              <a:gd name="T110" fmla="*/ 117 w 512"/>
              <a:gd name="T11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2" h="512">
                <a:moveTo>
                  <a:pt x="288" y="266"/>
                </a:moveTo>
                <a:cubicBezTo>
                  <a:pt x="373" y="266"/>
                  <a:pt x="373" y="266"/>
                  <a:pt x="373" y="266"/>
                </a:cubicBezTo>
                <a:cubicBezTo>
                  <a:pt x="373" y="352"/>
                  <a:pt x="373" y="352"/>
                  <a:pt x="373" y="352"/>
                </a:cubicBezTo>
                <a:cubicBezTo>
                  <a:pt x="138" y="352"/>
                  <a:pt x="138" y="352"/>
                  <a:pt x="138" y="352"/>
                </a:cubicBezTo>
                <a:cubicBezTo>
                  <a:pt x="138" y="266"/>
                  <a:pt x="138" y="266"/>
                  <a:pt x="138" y="266"/>
                </a:cubicBezTo>
                <a:cubicBezTo>
                  <a:pt x="224" y="266"/>
                  <a:pt x="224" y="266"/>
                  <a:pt x="224" y="266"/>
                </a:cubicBezTo>
                <a:cubicBezTo>
                  <a:pt x="224" y="277"/>
                  <a:pt x="224" y="277"/>
                  <a:pt x="224" y="277"/>
                </a:cubicBezTo>
                <a:cubicBezTo>
                  <a:pt x="224" y="283"/>
                  <a:pt x="228" y="288"/>
                  <a:pt x="234" y="288"/>
                </a:cubicBezTo>
                <a:cubicBezTo>
                  <a:pt x="277" y="288"/>
                  <a:pt x="277" y="288"/>
                  <a:pt x="277" y="288"/>
                </a:cubicBezTo>
                <a:cubicBezTo>
                  <a:pt x="283" y="288"/>
                  <a:pt x="288" y="283"/>
                  <a:pt x="288" y="277"/>
                </a:cubicBezTo>
                <a:lnTo>
                  <a:pt x="288" y="266"/>
                </a:lnTo>
                <a:close/>
                <a:moveTo>
                  <a:pt x="245" y="245"/>
                </a:moveTo>
                <a:cubicBezTo>
                  <a:pt x="245" y="266"/>
                  <a:pt x="245" y="266"/>
                  <a:pt x="245" y="266"/>
                </a:cubicBezTo>
                <a:cubicBezTo>
                  <a:pt x="266" y="266"/>
                  <a:pt x="266" y="266"/>
                  <a:pt x="266" y="266"/>
                </a:cubicBezTo>
                <a:cubicBezTo>
                  <a:pt x="266" y="245"/>
                  <a:pt x="266" y="245"/>
                  <a:pt x="266" y="245"/>
                </a:cubicBezTo>
                <a:lnTo>
                  <a:pt x="245" y="245"/>
                </a:lnTo>
                <a:close/>
                <a:moveTo>
                  <a:pt x="288" y="160"/>
                </a:moveTo>
                <a:cubicBezTo>
                  <a:pt x="224" y="160"/>
                  <a:pt x="224" y="160"/>
                  <a:pt x="224" y="160"/>
                </a:cubicBezTo>
                <a:cubicBezTo>
                  <a:pt x="212" y="160"/>
                  <a:pt x="202" y="169"/>
                  <a:pt x="202" y="181"/>
                </a:cubicBezTo>
                <a:cubicBezTo>
                  <a:pt x="309" y="181"/>
                  <a:pt x="309" y="181"/>
                  <a:pt x="309" y="181"/>
                </a:cubicBezTo>
                <a:cubicBezTo>
                  <a:pt x="309" y="169"/>
                  <a:pt x="299" y="160"/>
                  <a:pt x="288"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92"/>
                </a:moveTo>
                <a:cubicBezTo>
                  <a:pt x="416" y="186"/>
                  <a:pt x="411" y="181"/>
                  <a:pt x="405" y="181"/>
                </a:cubicBezTo>
                <a:cubicBezTo>
                  <a:pt x="330" y="181"/>
                  <a:pt x="330" y="181"/>
                  <a:pt x="330" y="181"/>
                </a:cubicBezTo>
                <a:cubicBezTo>
                  <a:pt x="330" y="157"/>
                  <a:pt x="311" y="138"/>
                  <a:pt x="288" y="138"/>
                </a:cubicBezTo>
                <a:cubicBezTo>
                  <a:pt x="224" y="138"/>
                  <a:pt x="224" y="138"/>
                  <a:pt x="224" y="138"/>
                </a:cubicBezTo>
                <a:cubicBezTo>
                  <a:pt x="200" y="138"/>
                  <a:pt x="181" y="157"/>
                  <a:pt x="181" y="181"/>
                </a:cubicBezTo>
                <a:cubicBezTo>
                  <a:pt x="106" y="181"/>
                  <a:pt x="106" y="181"/>
                  <a:pt x="106" y="181"/>
                </a:cubicBezTo>
                <a:cubicBezTo>
                  <a:pt x="100" y="181"/>
                  <a:pt x="96" y="186"/>
                  <a:pt x="96" y="192"/>
                </a:cubicBezTo>
                <a:cubicBezTo>
                  <a:pt x="96" y="256"/>
                  <a:pt x="96" y="256"/>
                  <a:pt x="96" y="256"/>
                </a:cubicBezTo>
                <a:cubicBezTo>
                  <a:pt x="96" y="262"/>
                  <a:pt x="100" y="266"/>
                  <a:pt x="106" y="266"/>
                </a:cubicBezTo>
                <a:cubicBezTo>
                  <a:pt x="117" y="266"/>
                  <a:pt x="117" y="266"/>
                  <a:pt x="117" y="266"/>
                </a:cubicBezTo>
                <a:cubicBezTo>
                  <a:pt x="117" y="362"/>
                  <a:pt x="117" y="362"/>
                  <a:pt x="117" y="362"/>
                </a:cubicBezTo>
                <a:cubicBezTo>
                  <a:pt x="117" y="368"/>
                  <a:pt x="122" y="373"/>
                  <a:pt x="128" y="373"/>
                </a:cubicBezTo>
                <a:cubicBezTo>
                  <a:pt x="384" y="373"/>
                  <a:pt x="384" y="373"/>
                  <a:pt x="384" y="373"/>
                </a:cubicBezTo>
                <a:cubicBezTo>
                  <a:pt x="390" y="373"/>
                  <a:pt x="394" y="368"/>
                  <a:pt x="394" y="362"/>
                </a:cubicBezTo>
                <a:cubicBezTo>
                  <a:pt x="394" y="266"/>
                  <a:pt x="394" y="266"/>
                  <a:pt x="394" y="266"/>
                </a:cubicBezTo>
                <a:cubicBezTo>
                  <a:pt x="405" y="266"/>
                  <a:pt x="405" y="266"/>
                  <a:pt x="405" y="266"/>
                </a:cubicBezTo>
                <a:cubicBezTo>
                  <a:pt x="411" y="266"/>
                  <a:pt x="416" y="262"/>
                  <a:pt x="416" y="256"/>
                </a:cubicBezTo>
                <a:lnTo>
                  <a:pt x="416" y="192"/>
                </a:lnTo>
                <a:close/>
                <a:moveTo>
                  <a:pt x="117" y="245"/>
                </a:moveTo>
                <a:cubicBezTo>
                  <a:pt x="224" y="245"/>
                  <a:pt x="224" y="245"/>
                  <a:pt x="224" y="245"/>
                </a:cubicBezTo>
                <a:cubicBezTo>
                  <a:pt x="224" y="234"/>
                  <a:pt x="224" y="234"/>
                  <a:pt x="224" y="234"/>
                </a:cubicBezTo>
                <a:cubicBezTo>
                  <a:pt x="224" y="228"/>
                  <a:pt x="228" y="224"/>
                  <a:pt x="234" y="224"/>
                </a:cubicBezTo>
                <a:cubicBezTo>
                  <a:pt x="277" y="224"/>
                  <a:pt x="277" y="224"/>
                  <a:pt x="277" y="224"/>
                </a:cubicBezTo>
                <a:cubicBezTo>
                  <a:pt x="283" y="224"/>
                  <a:pt x="288" y="228"/>
                  <a:pt x="288" y="234"/>
                </a:cubicBezTo>
                <a:cubicBezTo>
                  <a:pt x="288" y="245"/>
                  <a:pt x="288" y="245"/>
                  <a:pt x="288" y="245"/>
                </a:cubicBezTo>
                <a:cubicBezTo>
                  <a:pt x="394" y="245"/>
                  <a:pt x="394" y="245"/>
                  <a:pt x="394" y="245"/>
                </a:cubicBezTo>
                <a:cubicBezTo>
                  <a:pt x="394" y="202"/>
                  <a:pt x="394" y="202"/>
                  <a:pt x="394" y="202"/>
                </a:cubicBezTo>
                <a:cubicBezTo>
                  <a:pt x="117" y="202"/>
                  <a:pt x="117" y="202"/>
                  <a:pt x="117" y="202"/>
                </a:cubicBezTo>
                <a:lnTo>
                  <a:pt x="117" y="245"/>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a:p>
        </p:txBody>
      </p:sp>
      <p:grpSp>
        <p:nvGrpSpPr>
          <p:cNvPr id="17" name="Group 16">
            <a:extLst>
              <a:ext uri="{FF2B5EF4-FFF2-40B4-BE49-F238E27FC236}">
                <a16:creationId xmlns:a16="http://schemas.microsoft.com/office/drawing/2014/main" id="{E9B0AD15-EA7D-48F4-8C33-AA92A8D9FAA1}"/>
              </a:ext>
            </a:extLst>
          </p:cNvPr>
          <p:cNvGrpSpPr/>
          <p:nvPr/>
        </p:nvGrpSpPr>
        <p:grpSpPr>
          <a:xfrm>
            <a:off x="861862" y="4972640"/>
            <a:ext cx="495448" cy="518705"/>
            <a:chOff x="861862" y="4972640"/>
            <a:chExt cx="495448" cy="518705"/>
          </a:xfrm>
          <a:solidFill>
            <a:schemeClr val="accent4"/>
          </a:solidFill>
        </p:grpSpPr>
        <p:sp>
          <p:nvSpPr>
            <p:cNvPr id="16" name="Oval 15">
              <a:extLst>
                <a:ext uri="{FF2B5EF4-FFF2-40B4-BE49-F238E27FC236}">
                  <a16:creationId xmlns:a16="http://schemas.microsoft.com/office/drawing/2014/main" id="{BEEA9304-7660-46FB-A3A3-F14E62979BEC}"/>
                </a:ext>
              </a:extLst>
            </p:cNvPr>
            <p:cNvSpPr/>
            <p:nvPr/>
          </p:nvSpPr>
          <p:spPr>
            <a:xfrm>
              <a:off x="861862" y="4972640"/>
              <a:ext cx="495448" cy="5187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266ED5-FD1F-491E-8659-EDC3B01DC0D3}"/>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5713" r="4948" b="13000"/>
            <a:stretch/>
          </p:blipFill>
          <p:spPr>
            <a:xfrm>
              <a:off x="936397" y="5049498"/>
              <a:ext cx="347724" cy="354518"/>
            </a:xfrm>
            <a:prstGeom prst="rect">
              <a:avLst/>
            </a:prstGeom>
            <a:grpFill/>
          </p:spPr>
        </p:pic>
      </p:grpSp>
    </p:spTree>
    <p:extLst>
      <p:ext uri="{BB962C8B-B14F-4D97-AF65-F5344CB8AC3E}">
        <p14:creationId xmlns:p14="http://schemas.microsoft.com/office/powerpoint/2010/main" val="1826201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Content and Aesthetics</a:t>
            </a:r>
          </a:p>
        </p:txBody>
      </p:sp>
      <p:grpSp>
        <p:nvGrpSpPr>
          <p:cNvPr id="30" name="Group 29">
            <a:extLst>
              <a:ext uri="{FF2B5EF4-FFF2-40B4-BE49-F238E27FC236}">
                <a16:creationId xmlns:a16="http://schemas.microsoft.com/office/drawing/2014/main" id="{45124176-E301-4FEB-80E5-5072694BAA31}"/>
              </a:ext>
            </a:extLst>
          </p:cNvPr>
          <p:cNvGrpSpPr/>
          <p:nvPr/>
        </p:nvGrpSpPr>
        <p:grpSpPr>
          <a:xfrm>
            <a:off x="337312" y="1428338"/>
            <a:ext cx="8469376" cy="369332"/>
            <a:chOff x="446024" y="1400290"/>
            <a:chExt cx="8469376" cy="369332"/>
          </a:xfrm>
        </p:grpSpPr>
        <p:cxnSp>
          <p:nvCxnSpPr>
            <p:cNvPr id="31" name="Straight Connector 30">
              <a:extLst>
                <a:ext uri="{FF2B5EF4-FFF2-40B4-BE49-F238E27FC236}">
                  <a16:creationId xmlns:a16="http://schemas.microsoft.com/office/drawing/2014/main" id="{B6B314D8-77A7-4ECD-A367-6D2ADDA06CDA}"/>
                </a:ext>
              </a:extLst>
            </p:cNvPr>
            <p:cNvCxnSpPr>
              <a:cxnSpLocks/>
              <a:stCxn id="32" idx="1"/>
            </p:cNvCxnSpPr>
            <p:nvPr/>
          </p:nvCxnSpPr>
          <p:spPr>
            <a:xfrm flipV="1">
              <a:off x="446024" y="1576874"/>
              <a:ext cx="8469376" cy="8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63E267C-E232-46E2-8261-B1FC0E6BCDD9}"/>
                </a:ext>
              </a:extLst>
            </p:cNvPr>
            <p:cNvSpPr txBox="1">
              <a:spLocks/>
            </p:cNvSpPr>
            <p:nvPr/>
          </p:nvSpPr>
          <p:spPr>
            <a:xfrm>
              <a:off x="446024" y="1400290"/>
              <a:ext cx="3062057" cy="369332"/>
            </a:xfrm>
            <a:prstGeom prst="rect">
              <a:avLst/>
            </a:prstGeom>
            <a:solidFill>
              <a:schemeClr val="bg1"/>
            </a:solid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When to use which chart</a:t>
              </a:r>
            </a:p>
          </p:txBody>
        </p:sp>
      </p:gr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6</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867261"/>
            <a:ext cx="8185863" cy="1169551"/>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Depending on the data relationship you’re trying to investigate or highlight, there are different charts that are better suited to the task.</a:t>
            </a:r>
          </a:p>
          <a:p>
            <a:endParaRPr lang="en-US" sz="1400" dirty="0">
              <a:latin typeface="Verdana" panose="020B0604030504040204" pitchFamily="34" charset="0"/>
              <a:ea typeface="Verdana" panose="020B0604030504040204" pitchFamily="34" charset="0"/>
              <a:cs typeface="Verdana" panose="020B0604030504040204" pitchFamily="34" charset="0"/>
            </a:endParaRPr>
          </a:p>
          <a:p>
            <a:endParaRPr lang="en-US" sz="1400" b="1" dirty="0">
              <a:latin typeface="Verdana" panose="020B0604030504040204" pitchFamily="34" charset="0"/>
              <a:ea typeface="Verdana" panose="020B0604030504040204" pitchFamily="34" charset="0"/>
              <a:cs typeface="Verdana" panose="020B0604030504040204" pitchFamily="34" charset="0"/>
            </a:endParaRPr>
          </a:p>
          <a:p>
            <a:endParaRPr lang="en-US" sz="1400"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a:extLst>
              <a:ext uri="{FF2B5EF4-FFF2-40B4-BE49-F238E27FC236}">
                <a16:creationId xmlns:a16="http://schemas.microsoft.com/office/drawing/2014/main" id="{05B441D2-7673-43F5-917A-ACBEAE5B8825}"/>
              </a:ext>
            </a:extLst>
          </p:cNvPr>
          <p:cNvGraphicFramePr>
            <a:graphicFrameLocks noGrp="1"/>
          </p:cNvGraphicFramePr>
          <p:nvPr>
            <p:extLst>
              <p:ext uri="{D42A27DB-BD31-4B8C-83A1-F6EECF244321}">
                <p14:modId xmlns:p14="http://schemas.microsoft.com/office/powerpoint/2010/main" val="1322679884"/>
              </p:ext>
            </p:extLst>
          </p:nvPr>
        </p:nvGraphicFramePr>
        <p:xfrm>
          <a:off x="407000" y="2697493"/>
          <a:ext cx="8329999" cy="3413760"/>
        </p:xfrm>
        <a:graphic>
          <a:graphicData uri="http://schemas.openxmlformats.org/drawingml/2006/table">
            <a:tbl>
              <a:tblPr firstRow="1" bandRow="1">
                <a:tableStyleId>{5C22544A-7EE6-4342-B048-85BDC9FD1C3A}</a:tableStyleId>
              </a:tblPr>
              <a:tblGrid>
                <a:gridCol w="1504816">
                  <a:extLst>
                    <a:ext uri="{9D8B030D-6E8A-4147-A177-3AD203B41FA5}">
                      <a16:colId xmlns:a16="http://schemas.microsoft.com/office/drawing/2014/main" val="3572285166"/>
                    </a:ext>
                  </a:extLst>
                </a:gridCol>
                <a:gridCol w="4241917">
                  <a:extLst>
                    <a:ext uri="{9D8B030D-6E8A-4147-A177-3AD203B41FA5}">
                      <a16:colId xmlns:a16="http://schemas.microsoft.com/office/drawing/2014/main" val="1163608703"/>
                    </a:ext>
                  </a:extLst>
                </a:gridCol>
                <a:gridCol w="2583266">
                  <a:extLst>
                    <a:ext uri="{9D8B030D-6E8A-4147-A177-3AD203B41FA5}">
                      <a16:colId xmlns:a16="http://schemas.microsoft.com/office/drawing/2014/main" val="1505557330"/>
                    </a:ext>
                  </a:extLst>
                </a:gridCol>
              </a:tblGrid>
              <a:tr h="288707">
                <a:tc>
                  <a:txBody>
                    <a:bodyPr/>
                    <a:lstStyle/>
                    <a:p>
                      <a:r>
                        <a:rPr lang="en-US" sz="1400" dirty="0">
                          <a:latin typeface="Verdana" panose="020B0604030504040204" pitchFamily="34" charset="0"/>
                          <a:ea typeface="Verdana" panose="020B0604030504040204" pitchFamily="34" charset="0"/>
                        </a:rPr>
                        <a:t>Relationship</a:t>
                      </a:r>
                    </a:p>
                  </a:txBody>
                  <a:tcPr/>
                </a:tc>
                <a:tc>
                  <a:txBody>
                    <a:bodyPr/>
                    <a:lstStyle/>
                    <a:p>
                      <a:r>
                        <a:rPr lang="en-US" sz="1400" dirty="0">
                          <a:latin typeface="Verdana" panose="020B0604030504040204" pitchFamily="34" charset="0"/>
                          <a:ea typeface="Verdana" panose="020B0604030504040204" pitchFamily="34" charset="0"/>
                        </a:rPr>
                        <a:t>Description</a:t>
                      </a:r>
                    </a:p>
                  </a:txBody>
                  <a:tcPr/>
                </a:tc>
                <a:tc>
                  <a:txBody>
                    <a:bodyPr/>
                    <a:lstStyle/>
                    <a:p>
                      <a:r>
                        <a:rPr lang="en-US" sz="1400" dirty="0">
                          <a:latin typeface="Verdana" panose="020B0604030504040204" pitchFamily="34" charset="0"/>
                          <a:ea typeface="Verdana" panose="020B0604030504040204" pitchFamily="34" charset="0"/>
                        </a:rPr>
                        <a:t>Charts</a:t>
                      </a:r>
                    </a:p>
                  </a:txBody>
                  <a:tcPr/>
                </a:tc>
                <a:extLst>
                  <a:ext uri="{0D108BD9-81ED-4DB2-BD59-A6C34878D82A}">
                    <a16:rowId xmlns:a16="http://schemas.microsoft.com/office/drawing/2014/main" val="3095349527"/>
                  </a:ext>
                </a:extLst>
              </a:tr>
              <a:tr h="505237">
                <a:tc>
                  <a:txBody>
                    <a:bodyPr/>
                    <a:lstStyle/>
                    <a:p>
                      <a:pPr algn="l"/>
                      <a:r>
                        <a:rPr lang="en-US" sz="1400" dirty="0">
                          <a:latin typeface="Verdana" panose="020B0604030504040204" pitchFamily="34" charset="0"/>
                          <a:ea typeface="Verdana" panose="020B0604030504040204" pitchFamily="34" charset="0"/>
                        </a:rPr>
                        <a:t>Nominal Comparisons</a:t>
                      </a:r>
                    </a:p>
                  </a:txBody>
                  <a:tcPr anchor="ctr"/>
                </a:tc>
                <a:tc>
                  <a:txBody>
                    <a:bodyPr/>
                    <a:lstStyle/>
                    <a:p>
                      <a:pPr algn="l"/>
                      <a:r>
                        <a:rPr lang="en-US" sz="1400" dirty="0">
                          <a:latin typeface="Verdana" panose="020B0604030504040204" pitchFamily="34" charset="0"/>
                          <a:ea typeface="Verdana" panose="020B0604030504040204" pitchFamily="34" charset="0"/>
                        </a:rPr>
                        <a:t>Absolute comparisons of measures between categories</a:t>
                      </a:r>
                    </a:p>
                  </a:txBody>
                  <a:tcPr anchor="ctr"/>
                </a:tc>
                <a:tc>
                  <a:txBody>
                    <a:bodyPr/>
                    <a:lstStyle/>
                    <a:p>
                      <a:pPr algn="l"/>
                      <a:r>
                        <a:rPr lang="en-US" sz="1400" dirty="0">
                          <a:latin typeface="Verdana" panose="020B0604030504040204" pitchFamily="34" charset="0"/>
                          <a:ea typeface="Verdana" panose="020B0604030504040204" pitchFamily="34" charset="0"/>
                        </a:rPr>
                        <a:t>Bar, Column</a:t>
                      </a:r>
                    </a:p>
                  </a:txBody>
                  <a:tcPr anchor="ctr"/>
                </a:tc>
                <a:extLst>
                  <a:ext uri="{0D108BD9-81ED-4DB2-BD59-A6C34878D82A}">
                    <a16:rowId xmlns:a16="http://schemas.microsoft.com/office/drawing/2014/main" val="272518732"/>
                  </a:ext>
                </a:extLst>
              </a:tr>
              <a:tr h="721767">
                <a:tc>
                  <a:txBody>
                    <a:bodyPr/>
                    <a:lstStyle/>
                    <a:p>
                      <a:pPr algn="l"/>
                      <a:r>
                        <a:rPr lang="en-US" sz="1400" dirty="0">
                          <a:latin typeface="Verdana" panose="020B0604030504040204" pitchFamily="34" charset="0"/>
                          <a:ea typeface="Verdana" panose="020B0604030504040204" pitchFamily="34" charset="0"/>
                        </a:rPr>
                        <a:t>Relative Comparisons</a:t>
                      </a:r>
                    </a:p>
                  </a:txBody>
                  <a:tcPr anchor="ctr"/>
                </a:tc>
                <a:tc>
                  <a:txBody>
                    <a:bodyPr/>
                    <a:lstStyle/>
                    <a:p>
                      <a:pPr algn="l"/>
                      <a:r>
                        <a:rPr lang="en-US" sz="1400" dirty="0">
                          <a:latin typeface="Verdana" panose="020B0604030504040204" pitchFamily="34" charset="0"/>
                          <a:ea typeface="Verdana" panose="020B0604030504040204" pitchFamily="34" charset="0"/>
                        </a:rPr>
                        <a:t>Normalized comparisons of measures between categories</a:t>
                      </a:r>
                    </a:p>
                  </a:txBody>
                  <a:tcPr anchor="ctr"/>
                </a:tc>
                <a:tc>
                  <a:txBody>
                    <a:bodyPr/>
                    <a:lstStyle/>
                    <a:p>
                      <a:pPr algn="l"/>
                      <a:r>
                        <a:rPr lang="en-US" sz="1400" dirty="0">
                          <a:latin typeface="Verdana" panose="020B0604030504040204" pitchFamily="34" charset="0"/>
                          <a:ea typeface="Verdana" panose="020B0604030504040204" pitchFamily="34" charset="0"/>
                        </a:rPr>
                        <a:t>100% Stacked Bar 100% Stacked Column, Heat maps</a:t>
                      </a:r>
                    </a:p>
                  </a:txBody>
                  <a:tcPr anchor="ctr"/>
                </a:tc>
                <a:extLst>
                  <a:ext uri="{0D108BD9-81ED-4DB2-BD59-A6C34878D82A}">
                    <a16:rowId xmlns:a16="http://schemas.microsoft.com/office/drawing/2014/main" val="3021512743"/>
                  </a:ext>
                </a:extLst>
              </a:tr>
              <a:tr h="288707">
                <a:tc>
                  <a:txBody>
                    <a:bodyPr/>
                    <a:lstStyle/>
                    <a:p>
                      <a:r>
                        <a:rPr lang="en-US" sz="1400" dirty="0">
                          <a:latin typeface="Verdana" panose="020B0604030504040204" pitchFamily="34" charset="0"/>
                          <a:ea typeface="Verdana" panose="020B0604030504040204" pitchFamily="34" charset="0"/>
                        </a:rPr>
                        <a:t>Time Series</a:t>
                      </a:r>
                    </a:p>
                  </a:txBody>
                  <a:tcPr/>
                </a:tc>
                <a:tc>
                  <a:txBody>
                    <a:bodyPr/>
                    <a:lstStyle/>
                    <a:p>
                      <a:r>
                        <a:rPr lang="en-US" sz="1400" dirty="0">
                          <a:latin typeface="Verdana" panose="020B0604030504040204" pitchFamily="34" charset="0"/>
                          <a:ea typeface="Verdana" panose="020B0604030504040204" pitchFamily="34" charset="0"/>
                        </a:rPr>
                        <a:t>Track changes over time </a:t>
                      </a:r>
                    </a:p>
                  </a:txBody>
                  <a:tcPr/>
                </a:tc>
                <a:tc>
                  <a:txBody>
                    <a:bodyPr/>
                    <a:lstStyle/>
                    <a:p>
                      <a:r>
                        <a:rPr lang="en-US" sz="1400" dirty="0">
                          <a:latin typeface="Verdana" panose="020B0604030504040204" pitchFamily="34" charset="0"/>
                          <a:ea typeface="Verdana" panose="020B0604030504040204" pitchFamily="34" charset="0"/>
                        </a:rPr>
                        <a:t>Line, area</a:t>
                      </a:r>
                    </a:p>
                  </a:txBody>
                  <a:tcPr/>
                </a:tc>
                <a:extLst>
                  <a:ext uri="{0D108BD9-81ED-4DB2-BD59-A6C34878D82A}">
                    <a16:rowId xmlns:a16="http://schemas.microsoft.com/office/drawing/2014/main" val="2175659417"/>
                  </a:ext>
                </a:extLst>
              </a:tr>
              <a:tr h="505237">
                <a:tc>
                  <a:txBody>
                    <a:bodyPr/>
                    <a:lstStyle/>
                    <a:p>
                      <a:r>
                        <a:rPr lang="en-US" sz="1400" dirty="0">
                          <a:latin typeface="Verdana" panose="020B0604030504040204" pitchFamily="34" charset="0"/>
                          <a:ea typeface="Verdana" panose="020B0604030504040204" pitchFamily="34" charset="0"/>
                        </a:rPr>
                        <a:t>Correlation</a:t>
                      </a:r>
                    </a:p>
                  </a:txBody>
                  <a:tcPr/>
                </a:tc>
                <a:tc>
                  <a:txBody>
                    <a:bodyPr/>
                    <a:lstStyle/>
                    <a:p>
                      <a:r>
                        <a:rPr lang="en-US" sz="1400" dirty="0">
                          <a:latin typeface="Verdana" panose="020B0604030504040204" pitchFamily="34" charset="0"/>
                          <a:ea typeface="Verdana" panose="020B0604030504040204" pitchFamily="34" charset="0"/>
                        </a:rPr>
                        <a:t>Observe relationship between two or more variables</a:t>
                      </a:r>
                    </a:p>
                  </a:txBody>
                  <a:tcPr/>
                </a:tc>
                <a:tc>
                  <a:txBody>
                    <a:bodyPr/>
                    <a:lstStyle/>
                    <a:p>
                      <a:r>
                        <a:rPr lang="en-US" sz="1400" dirty="0">
                          <a:latin typeface="Verdana" panose="020B0604030504040204" pitchFamily="34" charset="0"/>
                          <a:ea typeface="Verdana" panose="020B0604030504040204" pitchFamily="34" charset="0"/>
                        </a:rPr>
                        <a:t>Scatter plot, bubble</a:t>
                      </a:r>
                    </a:p>
                  </a:txBody>
                  <a:tcPr/>
                </a:tc>
                <a:extLst>
                  <a:ext uri="{0D108BD9-81ED-4DB2-BD59-A6C34878D82A}">
                    <a16:rowId xmlns:a16="http://schemas.microsoft.com/office/drawing/2014/main" val="2380713153"/>
                  </a:ext>
                </a:extLst>
              </a:tr>
              <a:tr h="505237">
                <a:tc>
                  <a:txBody>
                    <a:bodyPr/>
                    <a:lstStyle/>
                    <a:p>
                      <a:r>
                        <a:rPr lang="en-US" sz="1400" dirty="0">
                          <a:latin typeface="Verdana" panose="020B0604030504040204" pitchFamily="34" charset="0"/>
                          <a:ea typeface="Verdana" panose="020B0604030504040204" pitchFamily="34" charset="0"/>
                        </a:rPr>
                        <a:t>Distribution</a:t>
                      </a:r>
                    </a:p>
                  </a:txBody>
                  <a:tcPr/>
                </a:tc>
                <a:tc>
                  <a:txBody>
                    <a:bodyPr/>
                    <a:lstStyle/>
                    <a:p>
                      <a:r>
                        <a:rPr lang="en-US" sz="1400" dirty="0">
                          <a:latin typeface="Verdana" panose="020B0604030504040204" pitchFamily="34" charset="0"/>
                          <a:ea typeface="Verdana" panose="020B0604030504040204" pitchFamily="34" charset="0"/>
                        </a:rPr>
                        <a:t>Show the dispersion of data, how often value occur</a:t>
                      </a:r>
                    </a:p>
                  </a:txBody>
                  <a:tcPr/>
                </a:tc>
                <a:tc>
                  <a:txBody>
                    <a:bodyPr/>
                    <a:lstStyle/>
                    <a:p>
                      <a:r>
                        <a:rPr lang="en-US" sz="1400" dirty="0">
                          <a:latin typeface="Verdana" panose="020B0604030504040204" pitchFamily="34" charset="0"/>
                          <a:ea typeface="Verdana" panose="020B0604030504040204" pitchFamily="34" charset="0"/>
                        </a:rPr>
                        <a:t>Histogram, KDE, Violin plot</a:t>
                      </a:r>
                    </a:p>
                  </a:txBody>
                  <a:tcPr/>
                </a:tc>
                <a:extLst>
                  <a:ext uri="{0D108BD9-81ED-4DB2-BD59-A6C34878D82A}">
                    <a16:rowId xmlns:a16="http://schemas.microsoft.com/office/drawing/2014/main" val="3073736245"/>
                  </a:ext>
                </a:extLst>
              </a:tr>
              <a:tr h="505237">
                <a:tc>
                  <a:txBody>
                    <a:bodyPr/>
                    <a:lstStyle/>
                    <a:p>
                      <a:r>
                        <a:rPr lang="en-US" sz="1400" dirty="0">
                          <a:latin typeface="Verdana" panose="020B0604030504040204" pitchFamily="34" charset="0"/>
                          <a:ea typeface="Verdana" panose="020B0604030504040204" pitchFamily="34" charset="0"/>
                        </a:rPr>
                        <a:t>Part of whole</a:t>
                      </a:r>
                    </a:p>
                  </a:txBody>
                  <a:tcPr/>
                </a:tc>
                <a:tc>
                  <a:txBody>
                    <a:bodyPr/>
                    <a:lstStyle/>
                    <a:p>
                      <a:r>
                        <a:rPr lang="en-US" sz="1400" dirty="0">
                          <a:latin typeface="Verdana" panose="020B0604030504040204" pitchFamily="34" charset="0"/>
                          <a:ea typeface="Verdana" panose="020B0604030504040204" pitchFamily="34" charset="0"/>
                        </a:rPr>
                        <a:t>Shows decomposition of whole set into subsets</a:t>
                      </a:r>
                    </a:p>
                  </a:txBody>
                  <a:tcPr/>
                </a:tc>
                <a:tc>
                  <a:txBody>
                    <a:bodyPr/>
                    <a:lstStyle/>
                    <a:p>
                      <a:r>
                        <a:rPr lang="en-US" sz="1400" dirty="0">
                          <a:latin typeface="Verdana" panose="020B0604030504040204" pitchFamily="34" charset="0"/>
                          <a:ea typeface="Verdana" panose="020B0604030504040204" pitchFamily="34" charset="0"/>
                        </a:rPr>
                        <a:t>Area plot, stacked bar</a:t>
                      </a:r>
                    </a:p>
                  </a:txBody>
                  <a:tcPr/>
                </a:tc>
                <a:extLst>
                  <a:ext uri="{0D108BD9-81ED-4DB2-BD59-A6C34878D82A}">
                    <a16:rowId xmlns:a16="http://schemas.microsoft.com/office/drawing/2014/main" val="3785541818"/>
                  </a:ext>
                </a:extLst>
              </a:tr>
            </a:tbl>
          </a:graphicData>
        </a:graphic>
      </p:graphicFrame>
    </p:spTree>
    <p:extLst>
      <p:ext uri="{BB962C8B-B14F-4D97-AF65-F5344CB8AC3E}">
        <p14:creationId xmlns:p14="http://schemas.microsoft.com/office/powerpoint/2010/main" val="29175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Bar and Column</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7</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Bar charts and column charts are generally synonymous, though column charts are always oriented vertically.</a:t>
            </a:r>
          </a:p>
        </p:txBody>
      </p:sp>
      <p:sp>
        <p:nvSpPr>
          <p:cNvPr id="117" name="TextBox 116">
            <a:extLst>
              <a:ext uri="{FF2B5EF4-FFF2-40B4-BE49-F238E27FC236}">
                <a16:creationId xmlns:a16="http://schemas.microsoft.com/office/drawing/2014/main" id="{1DFBA31C-62B1-4BAE-88B5-3361BDC63386}"/>
              </a:ext>
            </a:extLst>
          </p:cNvPr>
          <p:cNvSpPr txBox="1"/>
          <p:nvPr/>
        </p:nvSpPr>
        <p:spPr>
          <a:xfrm>
            <a:off x="472690" y="5284370"/>
            <a:ext cx="3638366" cy="1169551"/>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VERTICAL (COLUMN CHART)</a:t>
            </a:r>
          </a:p>
          <a:p>
            <a:r>
              <a:rPr lang="en-US" sz="1400" dirty="0">
                <a:latin typeface="Verdana" panose="020B0604030504040204" pitchFamily="34" charset="0"/>
                <a:ea typeface="Verdana" panose="020B0604030504040204" pitchFamily="34" charset="0"/>
                <a:cs typeface="Verdana" panose="020B0604030504040204" pitchFamily="34" charset="0"/>
              </a:rPr>
              <a:t>Best used for chronological data (time-series  should always run left to right), or when  visualizing negative values below the x-axis.</a:t>
            </a:r>
          </a:p>
        </p:txBody>
      </p:sp>
      <p:sp>
        <p:nvSpPr>
          <p:cNvPr id="118" name="TextBox 117">
            <a:extLst>
              <a:ext uri="{FF2B5EF4-FFF2-40B4-BE49-F238E27FC236}">
                <a16:creationId xmlns:a16="http://schemas.microsoft.com/office/drawing/2014/main" id="{A4F6B41A-D94D-4045-B1E1-6182997F29EC}"/>
              </a:ext>
            </a:extLst>
          </p:cNvPr>
          <p:cNvSpPr txBox="1"/>
          <p:nvPr/>
        </p:nvSpPr>
        <p:spPr>
          <a:xfrm>
            <a:off x="5112515" y="5282153"/>
            <a:ext cx="3638366" cy="738664"/>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HORIZTONAL</a:t>
            </a:r>
          </a:p>
          <a:p>
            <a:r>
              <a:rPr lang="en-US" sz="1400" dirty="0">
                <a:latin typeface="Verdana" panose="020B0604030504040204" pitchFamily="34" charset="0"/>
                <a:ea typeface="Verdana" panose="020B0604030504040204" pitchFamily="34" charset="0"/>
                <a:cs typeface="Verdana" panose="020B0604030504040204" pitchFamily="34" charset="0"/>
              </a:rPr>
              <a:t>Best used for data with long category labels.</a:t>
            </a:r>
          </a:p>
        </p:txBody>
      </p:sp>
      <p:graphicFrame>
        <p:nvGraphicFramePr>
          <p:cNvPr id="121" name="Chart 120">
            <a:extLst>
              <a:ext uri="{FF2B5EF4-FFF2-40B4-BE49-F238E27FC236}">
                <a16:creationId xmlns:a16="http://schemas.microsoft.com/office/drawing/2014/main" id="{DE942C7F-3EA9-4C14-8F88-7891B2F6166C}"/>
              </a:ext>
            </a:extLst>
          </p:cNvPr>
          <p:cNvGraphicFramePr/>
          <p:nvPr>
            <p:extLst>
              <p:ext uri="{D42A27DB-BD31-4B8C-83A1-F6EECF244321}">
                <p14:modId xmlns:p14="http://schemas.microsoft.com/office/powerpoint/2010/main" val="3951656312"/>
              </p:ext>
            </p:extLst>
          </p:nvPr>
        </p:nvGraphicFramePr>
        <p:xfrm>
          <a:off x="4548675" y="2293058"/>
          <a:ext cx="4389120" cy="2651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2" name="Chart 121">
            <a:extLst>
              <a:ext uri="{FF2B5EF4-FFF2-40B4-BE49-F238E27FC236}">
                <a16:creationId xmlns:a16="http://schemas.microsoft.com/office/drawing/2014/main" id="{71490A90-D54A-4E69-AA44-359A116A6245}"/>
              </a:ext>
            </a:extLst>
          </p:cNvPr>
          <p:cNvGraphicFramePr/>
          <p:nvPr>
            <p:extLst>
              <p:ext uri="{D42A27DB-BD31-4B8C-83A1-F6EECF244321}">
                <p14:modId xmlns:p14="http://schemas.microsoft.com/office/powerpoint/2010/main" val="3417861289"/>
              </p:ext>
            </p:extLst>
          </p:nvPr>
        </p:nvGraphicFramePr>
        <p:xfrm>
          <a:off x="206205" y="2293058"/>
          <a:ext cx="4389120" cy="26517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34194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Bar and Column (Stacked)</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8</a:t>
            </a:fld>
            <a:endParaRPr lang="en-US"/>
          </a:p>
        </p:txBody>
      </p:sp>
      <p:sp>
        <p:nvSpPr>
          <p:cNvPr id="28" name="TextBox 27">
            <a:extLst>
              <a:ext uri="{FF2B5EF4-FFF2-40B4-BE49-F238E27FC236}">
                <a16:creationId xmlns:a16="http://schemas.microsoft.com/office/drawing/2014/main" id="{D6483C5F-1012-4EB4-B13A-355B2889F980}"/>
              </a:ext>
            </a:extLst>
          </p:cNvPr>
          <p:cNvSpPr txBox="1"/>
          <p:nvPr/>
        </p:nvSpPr>
        <p:spPr>
          <a:xfrm>
            <a:off x="463617" y="1463849"/>
            <a:ext cx="8185863" cy="523220"/>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cs typeface="Verdana" panose="020B0604030504040204" pitchFamily="34" charset="0"/>
              </a:rPr>
              <a:t>Bar charts and column charts are generally synonymous, though column charts are always oriented vertically.</a:t>
            </a:r>
          </a:p>
        </p:txBody>
      </p:sp>
      <p:sp>
        <p:nvSpPr>
          <p:cNvPr id="117" name="TextBox 116">
            <a:extLst>
              <a:ext uri="{FF2B5EF4-FFF2-40B4-BE49-F238E27FC236}">
                <a16:creationId xmlns:a16="http://schemas.microsoft.com/office/drawing/2014/main" id="{1DFBA31C-62B1-4BAE-88B5-3361BDC63386}"/>
              </a:ext>
            </a:extLst>
          </p:cNvPr>
          <p:cNvSpPr txBox="1"/>
          <p:nvPr/>
        </p:nvSpPr>
        <p:spPr>
          <a:xfrm>
            <a:off x="472690" y="5284370"/>
            <a:ext cx="3638366" cy="1384995"/>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STACKED</a:t>
            </a:r>
          </a:p>
          <a:p>
            <a:r>
              <a:rPr lang="en-US" sz="1400" dirty="0">
                <a:latin typeface="Verdana" panose="020B0604030504040204" pitchFamily="34" charset="0"/>
                <a:ea typeface="Verdana" panose="020B0604030504040204" pitchFamily="34" charset="0"/>
                <a:cs typeface="Verdana" panose="020B0604030504040204" pitchFamily="34" charset="0"/>
              </a:rPr>
              <a:t>Best used when there is a need to compare  multiple part-to-whole relationships. These can  use discrete or continuous data, oriented either  vertically or horizontally.</a:t>
            </a:r>
          </a:p>
        </p:txBody>
      </p:sp>
      <p:sp>
        <p:nvSpPr>
          <p:cNvPr id="118" name="TextBox 117">
            <a:extLst>
              <a:ext uri="{FF2B5EF4-FFF2-40B4-BE49-F238E27FC236}">
                <a16:creationId xmlns:a16="http://schemas.microsoft.com/office/drawing/2014/main" id="{A4F6B41A-D94D-4045-B1E1-6182997F29EC}"/>
              </a:ext>
            </a:extLst>
          </p:cNvPr>
          <p:cNvSpPr txBox="1"/>
          <p:nvPr/>
        </p:nvSpPr>
        <p:spPr>
          <a:xfrm>
            <a:off x="5112515" y="5282153"/>
            <a:ext cx="3638366" cy="1384995"/>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100% STACKED</a:t>
            </a:r>
          </a:p>
          <a:p>
            <a:r>
              <a:rPr lang="en-US" sz="1400" dirty="0">
                <a:latin typeface="Verdana" panose="020B0604030504040204" pitchFamily="34" charset="0"/>
                <a:ea typeface="Verdana" panose="020B0604030504040204" pitchFamily="34" charset="0"/>
                <a:cs typeface="Verdana" panose="020B0604030504040204" pitchFamily="34" charset="0"/>
              </a:rPr>
              <a:t>Best used when the total value of each category  is unimportant and percentage distribution of  subcategories is the primary message.</a:t>
            </a:r>
          </a:p>
        </p:txBody>
      </p:sp>
      <p:graphicFrame>
        <p:nvGraphicFramePr>
          <p:cNvPr id="122" name="Chart 121">
            <a:extLst>
              <a:ext uri="{FF2B5EF4-FFF2-40B4-BE49-F238E27FC236}">
                <a16:creationId xmlns:a16="http://schemas.microsoft.com/office/drawing/2014/main" id="{71490A90-D54A-4E69-AA44-359A116A6245}"/>
              </a:ext>
            </a:extLst>
          </p:cNvPr>
          <p:cNvGraphicFramePr/>
          <p:nvPr>
            <p:extLst>
              <p:ext uri="{D42A27DB-BD31-4B8C-83A1-F6EECF244321}">
                <p14:modId xmlns:p14="http://schemas.microsoft.com/office/powerpoint/2010/main" val="1329825118"/>
              </p:ext>
            </p:extLst>
          </p:nvPr>
        </p:nvGraphicFramePr>
        <p:xfrm>
          <a:off x="206205" y="2293058"/>
          <a:ext cx="4389120" cy="2651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6B869320-08CC-4C07-9BB8-00B6C59410D6}"/>
              </a:ext>
            </a:extLst>
          </p:cNvPr>
          <p:cNvGraphicFramePr/>
          <p:nvPr>
            <p:extLst>
              <p:ext uri="{D42A27DB-BD31-4B8C-83A1-F6EECF244321}">
                <p14:modId xmlns:p14="http://schemas.microsoft.com/office/powerpoint/2010/main" val="234625255"/>
              </p:ext>
            </p:extLst>
          </p:nvPr>
        </p:nvGraphicFramePr>
        <p:xfrm>
          <a:off x="4556548" y="2293058"/>
          <a:ext cx="4389120" cy="265176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92010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B9676-AA92-4BC6-8C53-89E5F93A0191}"/>
              </a:ext>
            </a:extLst>
          </p:cNvPr>
          <p:cNvSpPr>
            <a:spLocks noGrp="1"/>
          </p:cNvSpPr>
          <p:nvPr>
            <p:ph type="title"/>
          </p:nvPr>
        </p:nvSpPr>
        <p:spPr>
          <a:xfrm>
            <a:off x="6408" y="166283"/>
            <a:ext cx="8515350" cy="918551"/>
          </a:xfrm>
        </p:spPr>
        <p:txBody>
          <a:bodyPr/>
          <a:lstStyle/>
          <a:p>
            <a:r>
              <a:rPr lang="en-US" dirty="0"/>
              <a:t>Charts – Bar and Column (best practices)</a:t>
            </a:r>
          </a:p>
        </p:txBody>
      </p:sp>
      <p:sp>
        <p:nvSpPr>
          <p:cNvPr id="2" name="Slide Number Placeholder 1">
            <a:extLst>
              <a:ext uri="{FF2B5EF4-FFF2-40B4-BE49-F238E27FC236}">
                <a16:creationId xmlns:a16="http://schemas.microsoft.com/office/drawing/2014/main" id="{60C74224-2635-4D18-87B8-A947096D370B}"/>
              </a:ext>
            </a:extLst>
          </p:cNvPr>
          <p:cNvSpPr>
            <a:spLocks noGrp="1"/>
          </p:cNvSpPr>
          <p:nvPr>
            <p:ph type="sldNum" sz="quarter" idx="12"/>
          </p:nvPr>
        </p:nvSpPr>
        <p:spPr/>
        <p:txBody>
          <a:bodyPr/>
          <a:lstStyle/>
          <a:p>
            <a:fld id="{97851698-885E-46BE-9BF4-040893FC1C23}" type="slidenum">
              <a:rPr lang="en-US" smtClean="0"/>
              <a:t>9</a:t>
            </a:fld>
            <a:endParaRPr lang="en-US"/>
          </a:p>
        </p:txBody>
      </p:sp>
      <p:sp>
        <p:nvSpPr>
          <p:cNvPr id="7" name="object 3">
            <a:extLst>
              <a:ext uri="{FF2B5EF4-FFF2-40B4-BE49-F238E27FC236}">
                <a16:creationId xmlns:a16="http://schemas.microsoft.com/office/drawing/2014/main" id="{8CAED734-FDB2-4BF8-ACEB-0367F3378ECD}"/>
              </a:ext>
            </a:extLst>
          </p:cNvPr>
          <p:cNvSpPr/>
          <p:nvPr/>
        </p:nvSpPr>
        <p:spPr>
          <a:xfrm>
            <a:off x="4962388" y="1654720"/>
            <a:ext cx="2414852" cy="1133900"/>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8" name="object 5">
            <a:extLst>
              <a:ext uri="{FF2B5EF4-FFF2-40B4-BE49-F238E27FC236}">
                <a16:creationId xmlns:a16="http://schemas.microsoft.com/office/drawing/2014/main" id="{47087111-F8C5-491D-9A8A-03C55E96151D}"/>
              </a:ext>
            </a:extLst>
          </p:cNvPr>
          <p:cNvSpPr txBox="1"/>
          <p:nvPr/>
        </p:nvSpPr>
        <p:spPr>
          <a:xfrm>
            <a:off x="602742" y="5250440"/>
            <a:ext cx="2451615" cy="948337"/>
          </a:xfrm>
          <a:prstGeom prst="rect">
            <a:avLst/>
          </a:prstGeom>
        </p:spPr>
        <p:txBody>
          <a:bodyPr vert="horz" wrap="square" lIns="0" tIns="29845" rIns="0" bIns="0" rtlCol="0">
            <a:spAutoFit/>
          </a:bodyPr>
          <a:lstStyle/>
          <a:p>
            <a:pPr marL="12700">
              <a:lnSpc>
                <a:spcPct val="100000"/>
              </a:lnSpc>
              <a:spcBef>
                <a:spcPts val="235"/>
              </a:spcBef>
            </a:pPr>
            <a:r>
              <a:rPr sz="1100" b="1" spc="195" dirty="0">
                <a:solidFill>
                  <a:srgbClr val="4F4F4F"/>
                </a:solidFill>
                <a:latin typeface="Verdana" panose="020B0604030504040204" pitchFamily="34" charset="0"/>
                <a:ea typeface="Verdana" panose="020B0604030504040204" pitchFamily="34" charset="0"/>
                <a:cs typeface="Calibri"/>
              </a:rPr>
              <a:t>START</a:t>
            </a:r>
            <a:r>
              <a:rPr sz="1100" b="1" spc="55" dirty="0">
                <a:solidFill>
                  <a:srgbClr val="4F4F4F"/>
                </a:solidFill>
                <a:latin typeface="Verdana" panose="020B0604030504040204" pitchFamily="34" charset="0"/>
                <a:ea typeface="Verdana" panose="020B0604030504040204" pitchFamily="34" charset="0"/>
                <a:cs typeface="Calibri"/>
              </a:rPr>
              <a:t> </a:t>
            </a:r>
            <a:r>
              <a:rPr sz="1100" b="1" spc="215" dirty="0">
                <a:solidFill>
                  <a:srgbClr val="4F4F4F"/>
                </a:solidFill>
                <a:latin typeface="Verdana" panose="020B0604030504040204" pitchFamily="34" charset="0"/>
                <a:ea typeface="Verdana" panose="020B0604030504040204" pitchFamily="34" charset="0"/>
                <a:cs typeface="Calibri"/>
              </a:rPr>
              <a:t>THE</a:t>
            </a:r>
            <a:r>
              <a:rPr sz="1100" b="1" spc="60" dirty="0">
                <a:solidFill>
                  <a:srgbClr val="4F4F4F"/>
                </a:solidFill>
                <a:latin typeface="Verdana" panose="020B0604030504040204" pitchFamily="34" charset="0"/>
                <a:ea typeface="Verdana" panose="020B0604030504040204" pitchFamily="34" charset="0"/>
                <a:cs typeface="Calibri"/>
              </a:rPr>
              <a:t> </a:t>
            </a:r>
            <a:r>
              <a:rPr sz="1100" b="1" spc="195" dirty="0">
                <a:solidFill>
                  <a:srgbClr val="4F4F4F"/>
                </a:solidFill>
                <a:latin typeface="Verdana" panose="020B0604030504040204" pitchFamily="34" charset="0"/>
                <a:ea typeface="Verdana" panose="020B0604030504040204" pitchFamily="34" charset="0"/>
                <a:cs typeface="Calibri"/>
              </a:rPr>
              <a:t>Y-AXIS</a:t>
            </a:r>
            <a:r>
              <a:rPr sz="1100" b="1" spc="60" dirty="0">
                <a:solidFill>
                  <a:srgbClr val="4F4F4F"/>
                </a:solidFill>
                <a:latin typeface="Verdana" panose="020B0604030504040204" pitchFamily="34" charset="0"/>
                <a:ea typeface="Verdana" panose="020B0604030504040204" pitchFamily="34" charset="0"/>
                <a:cs typeface="Calibri"/>
              </a:rPr>
              <a:t> </a:t>
            </a:r>
            <a:r>
              <a:rPr sz="1100" b="1" spc="185" dirty="0">
                <a:solidFill>
                  <a:srgbClr val="4F4F4F"/>
                </a:solidFill>
                <a:latin typeface="Verdana" panose="020B0604030504040204" pitchFamily="34" charset="0"/>
                <a:ea typeface="Verdana" panose="020B0604030504040204" pitchFamily="34" charset="0"/>
                <a:cs typeface="Calibri"/>
              </a:rPr>
              <a:t>VALUE</a:t>
            </a:r>
            <a:r>
              <a:rPr sz="1100" b="1" spc="60" dirty="0">
                <a:solidFill>
                  <a:srgbClr val="4F4F4F"/>
                </a:solidFill>
                <a:latin typeface="Verdana" panose="020B0604030504040204" pitchFamily="34" charset="0"/>
                <a:ea typeface="Verdana" panose="020B0604030504040204" pitchFamily="34" charset="0"/>
                <a:cs typeface="Calibri"/>
              </a:rPr>
              <a:t> </a:t>
            </a:r>
            <a:r>
              <a:rPr sz="1100" b="1" spc="155" dirty="0">
                <a:solidFill>
                  <a:srgbClr val="4F4F4F"/>
                </a:solidFill>
                <a:latin typeface="Verdana" panose="020B0604030504040204" pitchFamily="34" charset="0"/>
                <a:ea typeface="Verdana" panose="020B0604030504040204" pitchFamily="34" charset="0"/>
                <a:cs typeface="Calibri"/>
              </a:rPr>
              <a:t>AT</a:t>
            </a:r>
            <a:r>
              <a:rPr sz="1100" b="1" spc="60" dirty="0">
                <a:solidFill>
                  <a:srgbClr val="4F4F4F"/>
                </a:solidFill>
                <a:latin typeface="Verdana" panose="020B0604030504040204" pitchFamily="34" charset="0"/>
                <a:ea typeface="Verdana" panose="020B0604030504040204" pitchFamily="34" charset="0"/>
                <a:cs typeface="Calibri"/>
              </a:rPr>
              <a:t> </a:t>
            </a:r>
            <a:r>
              <a:rPr sz="1100" b="1" spc="290" dirty="0">
                <a:solidFill>
                  <a:srgbClr val="4F4F4F"/>
                </a:solidFill>
                <a:latin typeface="Verdana" panose="020B0604030504040204" pitchFamily="34" charset="0"/>
                <a:ea typeface="Verdana" panose="020B0604030504040204" pitchFamily="34" charset="0"/>
                <a:cs typeface="Calibri"/>
              </a:rPr>
              <a:t>0</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spc="-20" dirty="0">
                <a:solidFill>
                  <a:srgbClr val="4F4F4F"/>
                </a:solidFill>
                <a:latin typeface="Verdana" panose="020B0604030504040204" pitchFamily="34" charset="0"/>
                <a:ea typeface="Verdana" panose="020B0604030504040204" pitchFamily="34" charset="0"/>
                <a:cs typeface="Arial"/>
              </a:rPr>
              <a:t>Starting </a:t>
            </a:r>
            <a:r>
              <a:rPr sz="1200" spc="-15" dirty="0">
                <a:solidFill>
                  <a:srgbClr val="4F4F4F"/>
                </a:solidFill>
                <a:latin typeface="Verdana" panose="020B0604030504040204" pitchFamily="34" charset="0"/>
                <a:ea typeface="Verdana" panose="020B0604030504040204" pitchFamily="34" charset="0"/>
                <a:cs typeface="Arial"/>
              </a:rPr>
              <a:t>at </a:t>
            </a:r>
            <a:r>
              <a:rPr sz="1200" spc="-55" dirty="0">
                <a:solidFill>
                  <a:srgbClr val="4F4F4F"/>
                </a:solidFill>
                <a:latin typeface="Verdana" panose="020B0604030504040204" pitchFamily="34" charset="0"/>
                <a:ea typeface="Verdana" panose="020B0604030504040204" pitchFamily="34" charset="0"/>
                <a:cs typeface="Arial"/>
              </a:rPr>
              <a:t>a </a:t>
            </a:r>
            <a:r>
              <a:rPr sz="1200" spc="-15" dirty="0">
                <a:solidFill>
                  <a:srgbClr val="4F4F4F"/>
                </a:solidFill>
                <a:latin typeface="Verdana" panose="020B0604030504040204" pitchFamily="34" charset="0"/>
                <a:ea typeface="Verdana" panose="020B0604030504040204" pitchFamily="34" charset="0"/>
                <a:cs typeface="Arial"/>
              </a:rPr>
              <a:t>value </a:t>
            </a:r>
            <a:r>
              <a:rPr sz="1200" dirty="0">
                <a:solidFill>
                  <a:srgbClr val="4F4F4F"/>
                </a:solidFill>
                <a:latin typeface="Verdana" panose="020B0604030504040204" pitchFamily="34" charset="0"/>
                <a:ea typeface="Verdana" panose="020B0604030504040204" pitchFamily="34" charset="0"/>
                <a:cs typeface="Arial"/>
              </a:rPr>
              <a:t>above </a:t>
            </a:r>
            <a:r>
              <a:rPr sz="1200" spc="-5" dirty="0">
                <a:solidFill>
                  <a:srgbClr val="4F4F4F"/>
                </a:solidFill>
                <a:latin typeface="Verdana" panose="020B0604030504040204" pitchFamily="34" charset="0"/>
                <a:ea typeface="Verdana" panose="020B0604030504040204" pitchFamily="34" charset="0"/>
                <a:cs typeface="Arial"/>
              </a:rPr>
              <a:t>zero </a:t>
            </a:r>
            <a:r>
              <a:rPr sz="1200" spc="-10" dirty="0">
                <a:solidFill>
                  <a:srgbClr val="4F4F4F"/>
                </a:solidFill>
                <a:latin typeface="Verdana" panose="020B0604030504040204" pitchFamily="34" charset="0"/>
                <a:ea typeface="Verdana" panose="020B0604030504040204" pitchFamily="34" charset="0"/>
                <a:cs typeface="Arial"/>
              </a:rPr>
              <a:t>truncates </a:t>
            </a:r>
            <a:r>
              <a:rPr sz="1200" spc="10" dirty="0">
                <a:solidFill>
                  <a:srgbClr val="4F4F4F"/>
                </a:solidFill>
                <a:latin typeface="Verdana" panose="020B0604030504040204" pitchFamily="34" charset="0"/>
                <a:ea typeface="Verdana" panose="020B0604030504040204" pitchFamily="34" charset="0"/>
                <a:cs typeface="Arial"/>
              </a:rPr>
              <a:t>the</a:t>
            </a:r>
            <a:r>
              <a:rPr sz="1200" spc="-175" dirty="0">
                <a:solidFill>
                  <a:srgbClr val="4F4F4F"/>
                </a:solidFill>
                <a:latin typeface="Verdana" panose="020B0604030504040204" pitchFamily="34" charset="0"/>
                <a:ea typeface="Verdana" panose="020B0604030504040204" pitchFamily="34" charset="0"/>
                <a:cs typeface="Arial"/>
              </a:rPr>
              <a:t> </a:t>
            </a:r>
            <a:r>
              <a:rPr sz="1200" spc="-25" dirty="0">
                <a:solidFill>
                  <a:srgbClr val="4F4F4F"/>
                </a:solidFill>
                <a:latin typeface="Verdana" panose="020B0604030504040204" pitchFamily="34" charset="0"/>
                <a:ea typeface="Verdana" panose="020B0604030504040204" pitchFamily="34" charset="0"/>
                <a:cs typeface="Arial"/>
              </a:rPr>
              <a:t>bars  </a:t>
            </a:r>
            <a:r>
              <a:rPr sz="1200" spc="-10" dirty="0">
                <a:solidFill>
                  <a:srgbClr val="4F4F4F"/>
                </a:solidFill>
                <a:latin typeface="Verdana" panose="020B0604030504040204" pitchFamily="34" charset="0"/>
                <a:ea typeface="Verdana" panose="020B0604030504040204" pitchFamily="34" charset="0"/>
                <a:cs typeface="Arial"/>
              </a:rPr>
              <a:t>and </a:t>
            </a:r>
            <a:r>
              <a:rPr sz="1200" dirty="0">
                <a:solidFill>
                  <a:srgbClr val="4F4F4F"/>
                </a:solidFill>
                <a:latin typeface="Verdana" panose="020B0604030504040204" pitchFamily="34" charset="0"/>
                <a:ea typeface="Verdana" panose="020B0604030504040204" pitchFamily="34" charset="0"/>
                <a:cs typeface="Arial"/>
              </a:rPr>
              <a:t>doesn’t </a:t>
            </a:r>
            <a:r>
              <a:rPr sz="1200" spc="-15" dirty="0">
                <a:solidFill>
                  <a:srgbClr val="4F4F4F"/>
                </a:solidFill>
                <a:latin typeface="Verdana" panose="020B0604030504040204" pitchFamily="34" charset="0"/>
                <a:ea typeface="Verdana" panose="020B0604030504040204" pitchFamily="34" charset="0"/>
                <a:cs typeface="Arial"/>
              </a:rPr>
              <a:t>accurately </a:t>
            </a:r>
            <a:r>
              <a:rPr sz="1200" spc="5" dirty="0">
                <a:solidFill>
                  <a:srgbClr val="4F4F4F"/>
                </a:solidFill>
                <a:latin typeface="Verdana" panose="020B0604030504040204" pitchFamily="34" charset="0"/>
                <a:ea typeface="Verdana" panose="020B0604030504040204" pitchFamily="34" charset="0"/>
                <a:cs typeface="Arial"/>
              </a:rPr>
              <a:t>reflect </a:t>
            </a:r>
            <a:r>
              <a:rPr sz="1200" spc="10" dirty="0">
                <a:solidFill>
                  <a:srgbClr val="4F4F4F"/>
                </a:solidFill>
                <a:latin typeface="Verdana" panose="020B0604030504040204" pitchFamily="34" charset="0"/>
                <a:ea typeface="Verdana" panose="020B0604030504040204" pitchFamily="34" charset="0"/>
                <a:cs typeface="Arial"/>
              </a:rPr>
              <a:t>the </a:t>
            </a:r>
            <a:r>
              <a:rPr sz="1200" dirty="0">
                <a:solidFill>
                  <a:srgbClr val="4F4F4F"/>
                </a:solidFill>
                <a:latin typeface="Verdana" panose="020B0604030504040204" pitchFamily="34" charset="0"/>
                <a:ea typeface="Verdana" panose="020B0604030504040204" pitchFamily="34" charset="0"/>
                <a:cs typeface="Arial"/>
              </a:rPr>
              <a:t>full</a:t>
            </a:r>
            <a:r>
              <a:rPr sz="1200" spc="-185"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value.</a:t>
            </a:r>
            <a:endParaRPr sz="1200" dirty="0">
              <a:latin typeface="Verdana" panose="020B0604030504040204" pitchFamily="34" charset="0"/>
              <a:ea typeface="Verdana" panose="020B0604030504040204" pitchFamily="34" charset="0"/>
              <a:cs typeface="Arial"/>
            </a:endParaRPr>
          </a:p>
        </p:txBody>
      </p:sp>
      <p:sp>
        <p:nvSpPr>
          <p:cNvPr id="9" name="object 6">
            <a:extLst>
              <a:ext uri="{FF2B5EF4-FFF2-40B4-BE49-F238E27FC236}">
                <a16:creationId xmlns:a16="http://schemas.microsoft.com/office/drawing/2014/main" id="{1C8964E0-E0EA-4B82-8189-73D684FD0E4A}"/>
              </a:ext>
            </a:extLst>
          </p:cNvPr>
          <p:cNvSpPr txBox="1"/>
          <p:nvPr/>
        </p:nvSpPr>
        <p:spPr>
          <a:xfrm>
            <a:off x="1576806" y="2923588"/>
            <a:ext cx="2710962" cy="594393"/>
          </a:xfrm>
          <a:prstGeom prst="rect">
            <a:avLst/>
          </a:prstGeom>
        </p:spPr>
        <p:txBody>
          <a:bodyPr vert="horz" wrap="square" lIns="0" tIns="29845" rIns="0" bIns="0" rtlCol="0">
            <a:spAutoFit/>
          </a:bodyPr>
          <a:lstStyle/>
          <a:p>
            <a:pPr marL="12700">
              <a:lnSpc>
                <a:spcPct val="100000"/>
              </a:lnSpc>
              <a:spcBef>
                <a:spcPts val="235"/>
              </a:spcBef>
            </a:pPr>
            <a:r>
              <a:rPr sz="1100" b="1" spc="225" dirty="0">
                <a:solidFill>
                  <a:srgbClr val="4F4F4F"/>
                </a:solidFill>
                <a:latin typeface="Verdana" panose="020B0604030504040204" pitchFamily="34" charset="0"/>
                <a:ea typeface="Verdana" panose="020B0604030504040204" pitchFamily="34" charset="0"/>
                <a:cs typeface="Calibri"/>
              </a:rPr>
              <a:t>USE </a:t>
            </a:r>
            <a:r>
              <a:rPr sz="1100" b="1" spc="215" dirty="0">
                <a:solidFill>
                  <a:srgbClr val="4F4F4F"/>
                </a:solidFill>
                <a:latin typeface="Verdana" panose="020B0604030504040204" pitchFamily="34" charset="0"/>
                <a:ea typeface="Verdana" panose="020B0604030504040204" pitchFamily="34" charset="0"/>
                <a:cs typeface="Calibri"/>
              </a:rPr>
              <a:t>HORIZONTAL</a:t>
            </a:r>
            <a:r>
              <a:rPr sz="1100" b="1" spc="-110" dirty="0">
                <a:solidFill>
                  <a:srgbClr val="4F4F4F"/>
                </a:solidFill>
                <a:latin typeface="Verdana" panose="020B0604030504040204" pitchFamily="34" charset="0"/>
                <a:ea typeface="Verdana" panose="020B0604030504040204" pitchFamily="34" charset="0"/>
                <a:cs typeface="Calibri"/>
              </a:rPr>
              <a:t> </a:t>
            </a:r>
            <a:r>
              <a:rPr sz="1100" b="1" spc="235" dirty="0">
                <a:solidFill>
                  <a:srgbClr val="4F4F4F"/>
                </a:solidFill>
                <a:latin typeface="Verdana" panose="020B0604030504040204" pitchFamily="34" charset="0"/>
                <a:ea typeface="Verdana" panose="020B0604030504040204" pitchFamily="34" charset="0"/>
                <a:cs typeface="Calibri"/>
              </a:rPr>
              <a:t>LABELS</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spc="-5" dirty="0">
                <a:solidFill>
                  <a:srgbClr val="4F4F4F"/>
                </a:solidFill>
                <a:latin typeface="Verdana" panose="020B0604030504040204" pitchFamily="34" charset="0"/>
                <a:ea typeface="Verdana" panose="020B0604030504040204" pitchFamily="34" charset="0"/>
                <a:cs typeface="Arial"/>
              </a:rPr>
              <a:t>Avoid </a:t>
            </a:r>
            <a:r>
              <a:rPr sz="1200" dirty="0">
                <a:solidFill>
                  <a:srgbClr val="4F4F4F"/>
                </a:solidFill>
                <a:latin typeface="Verdana" panose="020B0604030504040204" pitchFamily="34" charset="0"/>
                <a:ea typeface="Verdana" panose="020B0604030504040204" pitchFamily="34" charset="0"/>
                <a:cs typeface="Arial"/>
              </a:rPr>
              <a:t>steep </a:t>
            </a:r>
            <a:r>
              <a:rPr sz="1200" spc="-5" dirty="0">
                <a:solidFill>
                  <a:srgbClr val="4F4F4F"/>
                </a:solidFill>
                <a:latin typeface="Verdana" panose="020B0604030504040204" pitchFamily="34" charset="0"/>
                <a:ea typeface="Verdana" panose="020B0604030504040204" pitchFamily="34" charset="0"/>
                <a:cs typeface="Arial"/>
              </a:rPr>
              <a:t>diagonal </a:t>
            </a:r>
            <a:r>
              <a:rPr sz="1200" spc="10" dirty="0">
                <a:solidFill>
                  <a:srgbClr val="4F4F4F"/>
                </a:solidFill>
                <a:latin typeface="Verdana" panose="020B0604030504040204" pitchFamily="34" charset="0"/>
                <a:ea typeface="Verdana" panose="020B0604030504040204" pitchFamily="34" charset="0"/>
                <a:cs typeface="Arial"/>
              </a:rPr>
              <a:t>or </a:t>
            </a:r>
            <a:r>
              <a:rPr sz="1200" spc="-5" dirty="0">
                <a:solidFill>
                  <a:srgbClr val="4F4F4F"/>
                </a:solidFill>
                <a:latin typeface="Verdana" panose="020B0604030504040204" pitchFamily="34" charset="0"/>
                <a:ea typeface="Verdana" panose="020B0604030504040204" pitchFamily="34" charset="0"/>
                <a:cs typeface="Arial"/>
              </a:rPr>
              <a:t>vertical </a:t>
            </a:r>
            <a:r>
              <a:rPr sz="1200" spc="-10" dirty="0">
                <a:solidFill>
                  <a:srgbClr val="4F4F4F"/>
                </a:solidFill>
                <a:latin typeface="Verdana" panose="020B0604030504040204" pitchFamily="34" charset="0"/>
                <a:ea typeface="Verdana" panose="020B0604030504040204" pitchFamily="34" charset="0"/>
                <a:cs typeface="Arial"/>
              </a:rPr>
              <a:t>type, </a:t>
            </a:r>
            <a:r>
              <a:rPr sz="1200" spc="-60" dirty="0">
                <a:solidFill>
                  <a:srgbClr val="4F4F4F"/>
                </a:solidFill>
                <a:latin typeface="Verdana" panose="020B0604030504040204" pitchFamily="34" charset="0"/>
                <a:ea typeface="Verdana" panose="020B0604030504040204" pitchFamily="34" charset="0"/>
                <a:cs typeface="Arial"/>
              </a:rPr>
              <a:t>as </a:t>
            </a:r>
            <a:r>
              <a:rPr sz="1200" spc="15" dirty="0">
                <a:solidFill>
                  <a:srgbClr val="4F4F4F"/>
                </a:solidFill>
                <a:latin typeface="Verdana" panose="020B0604030504040204" pitchFamily="34" charset="0"/>
                <a:ea typeface="Verdana" panose="020B0604030504040204" pitchFamily="34" charset="0"/>
                <a:cs typeface="Arial"/>
              </a:rPr>
              <a:t>it</a:t>
            </a:r>
            <a:r>
              <a:rPr sz="1200" spc="-200" dirty="0">
                <a:solidFill>
                  <a:srgbClr val="4F4F4F"/>
                </a:solidFill>
                <a:latin typeface="Verdana" panose="020B0604030504040204" pitchFamily="34" charset="0"/>
                <a:ea typeface="Verdana" panose="020B0604030504040204" pitchFamily="34" charset="0"/>
                <a:cs typeface="Arial"/>
              </a:rPr>
              <a:t> </a:t>
            </a:r>
            <a:r>
              <a:rPr sz="1200" spc="-25" dirty="0">
                <a:solidFill>
                  <a:srgbClr val="4F4F4F"/>
                </a:solidFill>
                <a:latin typeface="Verdana" panose="020B0604030504040204" pitchFamily="34" charset="0"/>
                <a:ea typeface="Verdana" panose="020B0604030504040204" pitchFamily="34" charset="0"/>
                <a:cs typeface="Arial"/>
              </a:rPr>
              <a:t>can  </a:t>
            </a:r>
            <a:r>
              <a:rPr sz="1200" spc="20" dirty="0">
                <a:solidFill>
                  <a:srgbClr val="4F4F4F"/>
                </a:solidFill>
                <a:latin typeface="Verdana" panose="020B0604030504040204" pitchFamily="34" charset="0"/>
                <a:ea typeface="Verdana" panose="020B0604030504040204" pitchFamily="34" charset="0"/>
                <a:cs typeface="Arial"/>
              </a:rPr>
              <a:t>be </a:t>
            </a:r>
            <a:r>
              <a:rPr sz="1200" spc="5" dirty="0">
                <a:solidFill>
                  <a:srgbClr val="4F4F4F"/>
                </a:solidFill>
                <a:latin typeface="Verdana" panose="020B0604030504040204" pitchFamily="34" charset="0"/>
                <a:ea typeface="Verdana" panose="020B0604030504040204" pitchFamily="34" charset="0"/>
                <a:cs typeface="Arial"/>
              </a:rPr>
              <a:t>difficult </a:t>
            </a:r>
            <a:r>
              <a:rPr sz="1200" spc="25" dirty="0">
                <a:solidFill>
                  <a:srgbClr val="4F4F4F"/>
                </a:solidFill>
                <a:latin typeface="Verdana" panose="020B0604030504040204" pitchFamily="34" charset="0"/>
                <a:ea typeface="Verdana" panose="020B0604030504040204" pitchFamily="34" charset="0"/>
                <a:cs typeface="Arial"/>
              </a:rPr>
              <a:t>to</a:t>
            </a:r>
            <a:r>
              <a:rPr sz="1200" spc="-135" dirty="0">
                <a:solidFill>
                  <a:srgbClr val="4F4F4F"/>
                </a:solidFill>
                <a:latin typeface="Verdana" panose="020B0604030504040204" pitchFamily="34" charset="0"/>
                <a:ea typeface="Verdana" panose="020B0604030504040204" pitchFamily="34" charset="0"/>
                <a:cs typeface="Arial"/>
              </a:rPr>
              <a:t> </a:t>
            </a:r>
            <a:r>
              <a:rPr sz="1200" spc="-20" dirty="0">
                <a:solidFill>
                  <a:srgbClr val="4F4F4F"/>
                </a:solidFill>
                <a:latin typeface="Verdana" panose="020B0604030504040204" pitchFamily="34" charset="0"/>
                <a:ea typeface="Verdana" panose="020B0604030504040204" pitchFamily="34" charset="0"/>
                <a:cs typeface="Arial"/>
              </a:rPr>
              <a:t>read.</a:t>
            </a:r>
            <a:endParaRPr sz="1200" dirty="0">
              <a:latin typeface="Verdana" panose="020B0604030504040204" pitchFamily="34" charset="0"/>
              <a:ea typeface="Verdana" panose="020B0604030504040204" pitchFamily="34" charset="0"/>
              <a:cs typeface="Arial"/>
            </a:endParaRPr>
          </a:p>
        </p:txBody>
      </p:sp>
      <p:sp>
        <p:nvSpPr>
          <p:cNvPr id="10" name="object 7">
            <a:extLst>
              <a:ext uri="{FF2B5EF4-FFF2-40B4-BE49-F238E27FC236}">
                <a16:creationId xmlns:a16="http://schemas.microsoft.com/office/drawing/2014/main" id="{8BAF0D40-73BE-4D51-B717-AD972F67D5F6}"/>
              </a:ext>
            </a:extLst>
          </p:cNvPr>
          <p:cNvSpPr txBox="1"/>
          <p:nvPr/>
        </p:nvSpPr>
        <p:spPr>
          <a:xfrm>
            <a:off x="5758929" y="5250440"/>
            <a:ext cx="2399508" cy="763671"/>
          </a:xfrm>
          <a:prstGeom prst="rect">
            <a:avLst/>
          </a:prstGeom>
        </p:spPr>
        <p:txBody>
          <a:bodyPr vert="horz" wrap="square" lIns="0" tIns="29845" rIns="0" bIns="0" rtlCol="0">
            <a:spAutoFit/>
          </a:bodyPr>
          <a:lstStyle/>
          <a:p>
            <a:pPr marL="12700">
              <a:lnSpc>
                <a:spcPct val="100000"/>
              </a:lnSpc>
              <a:spcBef>
                <a:spcPts val="235"/>
              </a:spcBef>
            </a:pPr>
            <a:r>
              <a:rPr sz="1100" b="1" spc="250" dirty="0">
                <a:solidFill>
                  <a:srgbClr val="4F4F4F"/>
                </a:solidFill>
                <a:latin typeface="Verdana" panose="020B0604030504040204" pitchFamily="34" charset="0"/>
                <a:ea typeface="Verdana" panose="020B0604030504040204" pitchFamily="34" charset="0"/>
                <a:cs typeface="Calibri"/>
              </a:rPr>
              <a:t>ORDER </a:t>
            </a:r>
            <a:r>
              <a:rPr sz="1100" b="1" spc="160" dirty="0">
                <a:solidFill>
                  <a:srgbClr val="4F4F4F"/>
                </a:solidFill>
                <a:latin typeface="Verdana" panose="020B0604030504040204" pitchFamily="34" charset="0"/>
                <a:ea typeface="Verdana" panose="020B0604030504040204" pitchFamily="34" charset="0"/>
                <a:cs typeface="Calibri"/>
              </a:rPr>
              <a:t>DATA</a:t>
            </a:r>
            <a:r>
              <a:rPr sz="1100" b="1" spc="-135"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APPROPRIATELY</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dirty="0">
                <a:solidFill>
                  <a:srgbClr val="4F4F4F"/>
                </a:solidFill>
                <a:latin typeface="Verdana" panose="020B0604030504040204" pitchFamily="34" charset="0"/>
                <a:ea typeface="Verdana" panose="020B0604030504040204" pitchFamily="34" charset="0"/>
                <a:cs typeface="Arial"/>
              </a:rPr>
              <a:t>Order </a:t>
            </a:r>
            <a:r>
              <a:rPr sz="1200" spc="-5" dirty="0">
                <a:solidFill>
                  <a:srgbClr val="4F4F4F"/>
                </a:solidFill>
                <a:latin typeface="Verdana" panose="020B0604030504040204" pitchFamily="34" charset="0"/>
                <a:ea typeface="Verdana" panose="020B0604030504040204" pitchFamily="34" charset="0"/>
                <a:cs typeface="Arial"/>
              </a:rPr>
              <a:t>categories </a:t>
            </a:r>
            <a:r>
              <a:rPr sz="1200" spc="-20" dirty="0">
                <a:solidFill>
                  <a:srgbClr val="4F4F4F"/>
                </a:solidFill>
                <a:latin typeface="Verdana" panose="020B0604030504040204" pitchFamily="34" charset="0"/>
                <a:ea typeface="Verdana" panose="020B0604030504040204" pitchFamily="34" charset="0"/>
                <a:cs typeface="Arial"/>
              </a:rPr>
              <a:t>alphabetically, sequentially,</a:t>
            </a:r>
            <a:r>
              <a:rPr sz="1200" spc="-90" dirty="0">
                <a:solidFill>
                  <a:srgbClr val="4F4F4F"/>
                </a:solidFill>
                <a:latin typeface="Verdana" panose="020B0604030504040204" pitchFamily="34" charset="0"/>
                <a:ea typeface="Verdana" panose="020B0604030504040204" pitchFamily="34" charset="0"/>
                <a:cs typeface="Arial"/>
              </a:rPr>
              <a:t> </a:t>
            </a:r>
            <a:r>
              <a:rPr sz="1200" spc="10" dirty="0">
                <a:solidFill>
                  <a:srgbClr val="4F4F4F"/>
                </a:solidFill>
                <a:latin typeface="Verdana" panose="020B0604030504040204" pitchFamily="34" charset="0"/>
                <a:ea typeface="Verdana" panose="020B0604030504040204" pitchFamily="34" charset="0"/>
                <a:cs typeface="Arial"/>
              </a:rPr>
              <a:t>or </a:t>
            </a:r>
            <a:r>
              <a:rPr sz="1200" spc="5" dirty="0">
                <a:solidFill>
                  <a:srgbClr val="4F4F4F"/>
                </a:solidFill>
                <a:latin typeface="Verdana" panose="020B0604030504040204" pitchFamily="34" charset="0"/>
                <a:ea typeface="Verdana" panose="020B0604030504040204" pitchFamily="34" charset="0"/>
                <a:cs typeface="Arial"/>
              </a:rPr>
              <a:t>by</a:t>
            </a:r>
            <a:r>
              <a:rPr sz="1200" spc="-40" dirty="0">
                <a:solidFill>
                  <a:srgbClr val="4F4F4F"/>
                </a:solidFill>
                <a:latin typeface="Verdana" panose="020B0604030504040204" pitchFamily="34" charset="0"/>
                <a:ea typeface="Verdana" panose="020B0604030504040204" pitchFamily="34" charset="0"/>
                <a:cs typeface="Arial"/>
              </a:rPr>
              <a:t> </a:t>
            </a:r>
            <a:r>
              <a:rPr sz="1200" spc="-30" dirty="0">
                <a:solidFill>
                  <a:srgbClr val="4F4F4F"/>
                </a:solidFill>
                <a:latin typeface="Verdana" panose="020B0604030504040204" pitchFamily="34" charset="0"/>
                <a:ea typeface="Verdana" panose="020B0604030504040204" pitchFamily="34" charset="0"/>
                <a:cs typeface="Arial"/>
              </a:rPr>
              <a:t>value.</a:t>
            </a:r>
            <a:endParaRPr sz="1200" dirty="0">
              <a:latin typeface="Verdana" panose="020B0604030504040204" pitchFamily="34" charset="0"/>
              <a:ea typeface="Verdana" panose="020B0604030504040204" pitchFamily="34" charset="0"/>
              <a:cs typeface="Arial"/>
            </a:endParaRPr>
          </a:p>
        </p:txBody>
      </p:sp>
      <p:sp>
        <p:nvSpPr>
          <p:cNvPr id="11" name="object 8">
            <a:extLst>
              <a:ext uri="{FF2B5EF4-FFF2-40B4-BE49-F238E27FC236}">
                <a16:creationId xmlns:a16="http://schemas.microsoft.com/office/drawing/2014/main" id="{78980688-D321-4EEE-9E02-EEE2579E1FCF}"/>
              </a:ext>
            </a:extLst>
          </p:cNvPr>
          <p:cNvSpPr/>
          <p:nvPr/>
        </p:nvSpPr>
        <p:spPr>
          <a:xfrm>
            <a:off x="1740792" y="1654772"/>
            <a:ext cx="2414603" cy="1133797"/>
          </a:xfrm>
          <a:prstGeom prst="rect">
            <a:avLst/>
          </a:prstGeom>
          <a:blipFill>
            <a:blip r:embed="rId3" cstate="print"/>
            <a:stretch>
              <a:fillRect/>
            </a:stretch>
          </a:blipFill>
        </p:spPr>
        <p:txBody>
          <a:bodyPr wrap="square" lIns="0" tIns="0" rIns="0" bIns="0" rtlCol="0"/>
          <a:lstStyle/>
          <a:p>
            <a:endParaRPr/>
          </a:p>
        </p:txBody>
      </p:sp>
      <p:sp>
        <p:nvSpPr>
          <p:cNvPr id="12" name="object 9">
            <a:extLst>
              <a:ext uri="{FF2B5EF4-FFF2-40B4-BE49-F238E27FC236}">
                <a16:creationId xmlns:a16="http://schemas.microsoft.com/office/drawing/2014/main" id="{074DE241-3174-43C9-B5F6-72E3EA6183B0}"/>
              </a:ext>
            </a:extLst>
          </p:cNvPr>
          <p:cNvSpPr txBox="1"/>
          <p:nvPr/>
        </p:nvSpPr>
        <p:spPr>
          <a:xfrm>
            <a:off x="4950363" y="2911231"/>
            <a:ext cx="3208073" cy="594393"/>
          </a:xfrm>
          <a:prstGeom prst="rect">
            <a:avLst/>
          </a:prstGeom>
        </p:spPr>
        <p:txBody>
          <a:bodyPr vert="horz" wrap="square" lIns="0" tIns="29845" rIns="0" bIns="0" rtlCol="0">
            <a:spAutoFit/>
          </a:bodyPr>
          <a:lstStyle/>
          <a:p>
            <a:pPr marL="12700">
              <a:lnSpc>
                <a:spcPct val="100000"/>
              </a:lnSpc>
              <a:spcBef>
                <a:spcPts val="235"/>
              </a:spcBef>
            </a:pPr>
            <a:r>
              <a:rPr sz="1100" b="1" spc="245" dirty="0">
                <a:solidFill>
                  <a:srgbClr val="4F4F4F"/>
                </a:solidFill>
                <a:latin typeface="Verdana" panose="020B0604030504040204" pitchFamily="34" charset="0"/>
                <a:ea typeface="Verdana" panose="020B0604030504040204" pitchFamily="34" charset="0"/>
                <a:cs typeface="Calibri"/>
              </a:rPr>
              <a:t>SPAC</a:t>
            </a:r>
            <a:r>
              <a:rPr lang="en-US" sz="1100" b="1" spc="245" dirty="0">
                <a:solidFill>
                  <a:srgbClr val="4F4F4F"/>
                </a:solidFill>
                <a:latin typeface="Verdana" panose="020B0604030504040204" pitchFamily="34" charset="0"/>
                <a:ea typeface="Verdana" panose="020B0604030504040204" pitchFamily="34" charset="0"/>
                <a:cs typeface="Calibri"/>
              </a:rPr>
              <a:t>E</a:t>
            </a:r>
            <a:r>
              <a:rPr sz="1100" b="1" spc="245" dirty="0">
                <a:solidFill>
                  <a:srgbClr val="4F4F4F"/>
                </a:solidFill>
                <a:latin typeface="Verdana" panose="020B0604030504040204" pitchFamily="34" charset="0"/>
                <a:ea typeface="Verdana" panose="020B0604030504040204" pitchFamily="34" charset="0"/>
                <a:cs typeface="Calibri"/>
              </a:rPr>
              <a:t> </a:t>
            </a:r>
            <a:r>
              <a:rPr sz="1100" b="1" spc="235" dirty="0">
                <a:solidFill>
                  <a:srgbClr val="4F4F4F"/>
                </a:solidFill>
                <a:latin typeface="Verdana" panose="020B0604030504040204" pitchFamily="34" charset="0"/>
                <a:ea typeface="Verdana" panose="020B0604030504040204" pitchFamily="34" charset="0"/>
                <a:cs typeface="Calibri"/>
              </a:rPr>
              <a:t>BARS</a:t>
            </a:r>
            <a:r>
              <a:rPr sz="1100" b="1" spc="-130" dirty="0">
                <a:solidFill>
                  <a:srgbClr val="4F4F4F"/>
                </a:solidFill>
                <a:latin typeface="Verdana" panose="020B0604030504040204" pitchFamily="34" charset="0"/>
                <a:ea typeface="Verdana" panose="020B0604030504040204" pitchFamily="34" charset="0"/>
                <a:cs typeface="Calibri"/>
              </a:rPr>
              <a:t> </a:t>
            </a:r>
            <a:r>
              <a:rPr sz="1100" b="1" spc="200" dirty="0">
                <a:solidFill>
                  <a:srgbClr val="4F4F4F"/>
                </a:solidFill>
                <a:latin typeface="Verdana" panose="020B0604030504040204" pitchFamily="34" charset="0"/>
                <a:ea typeface="Verdana" panose="020B0604030504040204" pitchFamily="34" charset="0"/>
                <a:cs typeface="Calibri"/>
              </a:rPr>
              <a:t>APPROPRIATELY</a:t>
            </a:r>
            <a:endParaRPr sz="1100" dirty="0">
              <a:latin typeface="Verdana" panose="020B0604030504040204" pitchFamily="34" charset="0"/>
              <a:ea typeface="Verdana" panose="020B0604030504040204" pitchFamily="34" charset="0"/>
              <a:cs typeface="Calibri"/>
            </a:endParaRPr>
          </a:p>
          <a:p>
            <a:pPr marL="12700">
              <a:lnSpc>
                <a:spcPct val="100000"/>
              </a:lnSpc>
              <a:spcBef>
                <a:spcPts val="155"/>
              </a:spcBef>
            </a:pPr>
            <a:r>
              <a:rPr sz="1200" spc="-35" dirty="0">
                <a:solidFill>
                  <a:srgbClr val="4F4F4F"/>
                </a:solidFill>
                <a:latin typeface="Verdana" panose="020B0604030504040204" pitchFamily="34" charset="0"/>
                <a:ea typeface="Verdana" panose="020B0604030504040204" pitchFamily="34" charset="0"/>
                <a:cs typeface="Arial"/>
              </a:rPr>
              <a:t>Space </a:t>
            </a:r>
            <a:r>
              <a:rPr sz="1200" spc="15" dirty="0">
                <a:solidFill>
                  <a:srgbClr val="4F4F4F"/>
                </a:solidFill>
                <a:latin typeface="Verdana" panose="020B0604030504040204" pitchFamily="34" charset="0"/>
                <a:ea typeface="Verdana" panose="020B0604030504040204" pitchFamily="34" charset="0"/>
                <a:cs typeface="Arial"/>
              </a:rPr>
              <a:t>between </a:t>
            </a:r>
            <a:r>
              <a:rPr sz="1200" spc="-25" dirty="0">
                <a:solidFill>
                  <a:srgbClr val="4F4F4F"/>
                </a:solidFill>
                <a:latin typeface="Verdana" panose="020B0604030504040204" pitchFamily="34" charset="0"/>
                <a:ea typeface="Verdana" panose="020B0604030504040204" pitchFamily="34" charset="0"/>
                <a:cs typeface="Arial"/>
              </a:rPr>
              <a:t>bars </a:t>
            </a:r>
            <a:r>
              <a:rPr sz="1200" spc="-5" dirty="0">
                <a:solidFill>
                  <a:srgbClr val="4F4F4F"/>
                </a:solidFill>
                <a:latin typeface="Verdana" panose="020B0604030504040204" pitchFamily="34" charset="0"/>
                <a:ea typeface="Verdana" panose="020B0604030504040204" pitchFamily="34" charset="0"/>
                <a:cs typeface="Arial"/>
              </a:rPr>
              <a:t>should </a:t>
            </a:r>
            <a:r>
              <a:rPr sz="1200" spc="20" dirty="0">
                <a:solidFill>
                  <a:srgbClr val="4F4F4F"/>
                </a:solidFill>
                <a:latin typeface="Verdana" panose="020B0604030504040204" pitchFamily="34" charset="0"/>
                <a:ea typeface="Verdana" panose="020B0604030504040204" pitchFamily="34" charset="0"/>
                <a:cs typeface="Arial"/>
              </a:rPr>
              <a:t>be </a:t>
            </a:r>
            <a:r>
              <a:rPr sz="1200" spc="-50" dirty="0">
                <a:solidFill>
                  <a:srgbClr val="4F4F4F"/>
                </a:solidFill>
                <a:latin typeface="Verdana" panose="020B0604030504040204" pitchFamily="34" charset="0"/>
                <a:ea typeface="Verdana" panose="020B0604030504040204" pitchFamily="34" charset="0"/>
                <a:cs typeface="Arial"/>
              </a:rPr>
              <a:t>½ </a:t>
            </a:r>
            <a:r>
              <a:rPr sz="1200" spc="-10" dirty="0">
                <a:solidFill>
                  <a:srgbClr val="4F4F4F"/>
                </a:solidFill>
                <a:latin typeface="Verdana" panose="020B0604030504040204" pitchFamily="34" charset="0"/>
                <a:ea typeface="Verdana" panose="020B0604030504040204" pitchFamily="34" charset="0"/>
                <a:cs typeface="Arial"/>
              </a:rPr>
              <a:t>bar</a:t>
            </a:r>
            <a:r>
              <a:rPr sz="1200" spc="-170" dirty="0">
                <a:solidFill>
                  <a:srgbClr val="4F4F4F"/>
                </a:solidFill>
                <a:latin typeface="Verdana" panose="020B0604030504040204" pitchFamily="34" charset="0"/>
                <a:ea typeface="Verdana" panose="020B0604030504040204" pitchFamily="34" charset="0"/>
                <a:cs typeface="Arial"/>
              </a:rPr>
              <a:t> </a:t>
            </a:r>
            <a:r>
              <a:rPr sz="1200" spc="-5" dirty="0">
                <a:solidFill>
                  <a:srgbClr val="4F4F4F"/>
                </a:solidFill>
                <a:latin typeface="Verdana" panose="020B0604030504040204" pitchFamily="34" charset="0"/>
                <a:ea typeface="Verdana" panose="020B0604030504040204" pitchFamily="34" charset="0"/>
                <a:cs typeface="Arial"/>
              </a:rPr>
              <a:t>width.</a:t>
            </a:r>
            <a:endParaRPr sz="1200" dirty="0">
              <a:latin typeface="Verdana" panose="020B0604030504040204" pitchFamily="34" charset="0"/>
              <a:ea typeface="Verdana" panose="020B0604030504040204" pitchFamily="34" charset="0"/>
              <a:cs typeface="Arial"/>
            </a:endParaRPr>
          </a:p>
        </p:txBody>
      </p:sp>
      <p:sp>
        <p:nvSpPr>
          <p:cNvPr id="13" name="object 10">
            <a:extLst>
              <a:ext uri="{FF2B5EF4-FFF2-40B4-BE49-F238E27FC236}">
                <a16:creationId xmlns:a16="http://schemas.microsoft.com/office/drawing/2014/main" id="{722E4F5B-B4EB-4D3A-9E15-61DF6F2690B7}"/>
              </a:ext>
            </a:extLst>
          </p:cNvPr>
          <p:cNvSpPr/>
          <p:nvPr/>
        </p:nvSpPr>
        <p:spPr>
          <a:xfrm>
            <a:off x="602226" y="3993151"/>
            <a:ext cx="2414602" cy="1133797"/>
          </a:xfrm>
          <a:prstGeom prst="rect">
            <a:avLst/>
          </a:prstGeom>
          <a:blipFill>
            <a:blip r:embed="rId4" cstate="print"/>
            <a:stretch>
              <a:fillRect/>
            </a:stretch>
          </a:blipFill>
        </p:spPr>
        <p:txBody>
          <a:bodyPr wrap="square" lIns="0" tIns="0" rIns="0" bIns="0" rtlCol="0"/>
          <a:lstStyle/>
          <a:p>
            <a:endParaRPr/>
          </a:p>
        </p:txBody>
      </p:sp>
      <p:sp>
        <p:nvSpPr>
          <p:cNvPr id="14" name="object 11">
            <a:extLst>
              <a:ext uri="{FF2B5EF4-FFF2-40B4-BE49-F238E27FC236}">
                <a16:creationId xmlns:a16="http://schemas.microsoft.com/office/drawing/2014/main" id="{B64DDF1F-DE2E-41E4-9CDC-3B2765620126}"/>
              </a:ext>
            </a:extLst>
          </p:cNvPr>
          <p:cNvSpPr/>
          <p:nvPr/>
        </p:nvSpPr>
        <p:spPr>
          <a:xfrm>
            <a:off x="5765320" y="3993151"/>
            <a:ext cx="2414602" cy="1133797"/>
          </a:xfrm>
          <a:prstGeom prst="rect">
            <a:avLst/>
          </a:prstGeom>
          <a:blipFill>
            <a:blip r:embed="rId5" cstate="print"/>
            <a:stretch>
              <a:fillRect/>
            </a:stretch>
          </a:blipFill>
        </p:spPr>
        <p:txBody>
          <a:bodyPr wrap="square" lIns="0" tIns="0" rIns="0" bIns="0" rtlCol="0"/>
          <a:lstStyle/>
          <a:p>
            <a:endParaRPr/>
          </a:p>
        </p:txBody>
      </p:sp>
      <p:sp>
        <p:nvSpPr>
          <p:cNvPr id="15" name="object 12">
            <a:extLst>
              <a:ext uri="{FF2B5EF4-FFF2-40B4-BE49-F238E27FC236}">
                <a16:creationId xmlns:a16="http://schemas.microsoft.com/office/drawing/2014/main" id="{3349DD90-D220-4643-A20F-EC2671D6FFA9}"/>
              </a:ext>
            </a:extLst>
          </p:cNvPr>
          <p:cNvSpPr txBox="1"/>
          <p:nvPr/>
        </p:nvSpPr>
        <p:spPr>
          <a:xfrm>
            <a:off x="3187248" y="5250440"/>
            <a:ext cx="2399509" cy="1133002"/>
          </a:xfrm>
          <a:prstGeom prst="rect">
            <a:avLst/>
          </a:prstGeom>
        </p:spPr>
        <p:txBody>
          <a:bodyPr vert="horz" wrap="square" lIns="0" tIns="29845" rIns="0" bIns="0" rtlCol="0">
            <a:spAutoFit/>
          </a:bodyPr>
          <a:lstStyle/>
          <a:p>
            <a:pPr marL="12700">
              <a:lnSpc>
                <a:spcPct val="100000"/>
              </a:lnSpc>
              <a:spcBef>
                <a:spcPts val="235"/>
              </a:spcBef>
            </a:pPr>
            <a:r>
              <a:rPr sz="1100" b="1" spc="225" dirty="0">
                <a:solidFill>
                  <a:srgbClr val="4F4F4F"/>
                </a:solidFill>
                <a:latin typeface="Verdana" panose="020B0604030504040204" pitchFamily="34" charset="0"/>
                <a:ea typeface="Verdana" panose="020B0604030504040204" pitchFamily="34" charset="0"/>
                <a:cs typeface="Calibri"/>
              </a:rPr>
              <a:t>USE CONSISTENT</a:t>
            </a:r>
            <a:r>
              <a:rPr lang="en-US" sz="1100" b="1" spc="225" dirty="0">
                <a:solidFill>
                  <a:srgbClr val="4F4F4F"/>
                </a:solidFill>
                <a:latin typeface="Verdana" panose="020B0604030504040204" pitchFamily="34" charset="0"/>
                <a:ea typeface="Verdana" panose="020B0604030504040204" pitchFamily="34" charset="0"/>
                <a:cs typeface="Calibri"/>
              </a:rPr>
              <a:t> </a:t>
            </a:r>
            <a:r>
              <a:rPr sz="1100" b="1" spc="250" dirty="0">
                <a:solidFill>
                  <a:srgbClr val="4F4F4F"/>
                </a:solidFill>
                <a:latin typeface="Verdana" panose="020B0604030504040204" pitchFamily="34" charset="0"/>
                <a:ea typeface="Verdana" panose="020B0604030504040204" pitchFamily="34" charset="0"/>
                <a:cs typeface="Calibri"/>
              </a:rPr>
              <a:t>COLORS</a:t>
            </a:r>
            <a:endParaRPr sz="1100" dirty="0">
              <a:latin typeface="Verdana" panose="020B0604030504040204" pitchFamily="34" charset="0"/>
              <a:ea typeface="Verdana" panose="020B0604030504040204" pitchFamily="34" charset="0"/>
              <a:cs typeface="Calibri"/>
            </a:endParaRPr>
          </a:p>
          <a:p>
            <a:pPr marL="12700" marR="5080">
              <a:lnSpc>
                <a:spcPct val="100000"/>
              </a:lnSpc>
              <a:spcBef>
                <a:spcPts val="155"/>
              </a:spcBef>
            </a:pPr>
            <a:r>
              <a:rPr sz="1200" spc="-30" dirty="0">
                <a:solidFill>
                  <a:srgbClr val="4F4F4F"/>
                </a:solidFill>
                <a:latin typeface="Verdana" panose="020B0604030504040204" pitchFamily="34" charset="0"/>
                <a:ea typeface="Verdana" panose="020B0604030504040204" pitchFamily="34" charset="0"/>
                <a:cs typeface="Arial"/>
              </a:rPr>
              <a:t>Use </a:t>
            </a:r>
            <a:r>
              <a:rPr sz="1200" spc="10" dirty="0">
                <a:solidFill>
                  <a:srgbClr val="4F4F4F"/>
                </a:solidFill>
                <a:latin typeface="Verdana" panose="020B0604030504040204" pitchFamily="34" charset="0"/>
                <a:ea typeface="Verdana" panose="020B0604030504040204" pitchFamily="34" charset="0"/>
                <a:cs typeface="Arial"/>
              </a:rPr>
              <a:t>one </a:t>
            </a:r>
            <a:r>
              <a:rPr sz="1200" spc="5" dirty="0">
                <a:solidFill>
                  <a:srgbClr val="4F4F4F"/>
                </a:solidFill>
                <a:latin typeface="Verdana" panose="020B0604030504040204" pitchFamily="34" charset="0"/>
                <a:ea typeface="Verdana" panose="020B0604030504040204" pitchFamily="34" charset="0"/>
                <a:cs typeface="Arial"/>
              </a:rPr>
              <a:t>color </a:t>
            </a:r>
            <a:r>
              <a:rPr sz="1200" spc="10" dirty="0">
                <a:solidFill>
                  <a:srgbClr val="4F4F4F"/>
                </a:solidFill>
                <a:latin typeface="Verdana" panose="020B0604030504040204" pitchFamily="34" charset="0"/>
                <a:ea typeface="Verdana" panose="020B0604030504040204" pitchFamily="34" charset="0"/>
                <a:cs typeface="Arial"/>
              </a:rPr>
              <a:t>for </a:t>
            </a:r>
            <a:r>
              <a:rPr sz="1200" spc="-10" dirty="0">
                <a:solidFill>
                  <a:srgbClr val="4F4F4F"/>
                </a:solidFill>
                <a:latin typeface="Verdana" panose="020B0604030504040204" pitchFamily="34" charset="0"/>
                <a:ea typeface="Verdana" panose="020B0604030504040204" pitchFamily="34" charset="0"/>
                <a:cs typeface="Arial"/>
              </a:rPr>
              <a:t>bar </a:t>
            </a:r>
            <a:r>
              <a:rPr sz="1200" spc="-30" dirty="0">
                <a:solidFill>
                  <a:srgbClr val="4F4F4F"/>
                </a:solidFill>
                <a:latin typeface="Verdana" panose="020B0604030504040204" pitchFamily="34" charset="0"/>
                <a:ea typeface="Verdana" panose="020B0604030504040204" pitchFamily="34" charset="0"/>
                <a:cs typeface="Arial"/>
              </a:rPr>
              <a:t>charts. </a:t>
            </a:r>
            <a:r>
              <a:rPr sz="1200" spc="-95" dirty="0">
                <a:solidFill>
                  <a:srgbClr val="4F4F4F"/>
                </a:solidFill>
                <a:latin typeface="Verdana" panose="020B0604030504040204" pitchFamily="34" charset="0"/>
                <a:ea typeface="Verdana" panose="020B0604030504040204" pitchFamily="34" charset="0"/>
                <a:cs typeface="Arial"/>
              </a:rPr>
              <a:t>You </a:t>
            </a:r>
            <a:r>
              <a:rPr sz="1200" spc="-40" dirty="0">
                <a:solidFill>
                  <a:srgbClr val="4F4F4F"/>
                </a:solidFill>
                <a:latin typeface="Verdana" panose="020B0604030504040204" pitchFamily="34" charset="0"/>
                <a:ea typeface="Verdana" panose="020B0604030504040204" pitchFamily="34" charset="0"/>
                <a:cs typeface="Arial"/>
              </a:rPr>
              <a:t>may </a:t>
            </a:r>
            <a:r>
              <a:rPr sz="1200" spc="-20" dirty="0">
                <a:solidFill>
                  <a:srgbClr val="4F4F4F"/>
                </a:solidFill>
                <a:latin typeface="Verdana" panose="020B0604030504040204" pitchFamily="34" charset="0"/>
                <a:ea typeface="Verdana" panose="020B0604030504040204" pitchFamily="34" charset="0"/>
                <a:cs typeface="Arial"/>
              </a:rPr>
              <a:t>use </a:t>
            </a:r>
            <a:r>
              <a:rPr sz="1200" spc="-30" dirty="0">
                <a:solidFill>
                  <a:srgbClr val="4F4F4F"/>
                </a:solidFill>
                <a:latin typeface="Verdana" panose="020B0604030504040204" pitchFamily="34" charset="0"/>
                <a:ea typeface="Verdana" panose="020B0604030504040204" pitchFamily="34" charset="0"/>
                <a:cs typeface="Arial"/>
              </a:rPr>
              <a:t>an </a:t>
            </a:r>
            <a:r>
              <a:rPr sz="1200" spc="-10" dirty="0">
                <a:solidFill>
                  <a:srgbClr val="4F4F4F"/>
                </a:solidFill>
                <a:latin typeface="Verdana" panose="020B0604030504040204" pitchFamily="34" charset="0"/>
                <a:ea typeface="Verdana" panose="020B0604030504040204" pitchFamily="34" charset="0"/>
                <a:cs typeface="Arial"/>
              </a:rPr>
              <a:t>accent </a:t>
            </a:r>
            <a:r>
              <a:rPr sz="1200" spc="5" dirty="0">
                <a:solidFill>
                  <a:srgbClr val="4F4F4F"/>
                </a:solidFill>
                <a:latin typeface="Verdana" panose="020B0604030504040204" pitchFamily="34" charset="0"/>
                <a:ea typeface="Verdana" panose="020B0604030504040204" pitchFamily="34" charset="0"/>
                <a:cs typeface="Arial"/>
              </a:rPr>
              <a:t>color </a:t>
            </a:r>
            <a:r>
              <a:rPr sz="1200" spc="25" dirty="0">
                <a:solidFill>
                  <a:srgbClr val="4F4F4F"/>
                </a:solidFill>
                <a:latin typeface="Verdana" panose="020B0604030504040204" pitchFamily="34" charset="0"/>
                <a:ea typeface="Verdana" panose="020B0604030504040204" pitchFamily="34" charset="0"/>
                <a:cs typeface="Arial"/>
              </a:rPr>
              <a:t>to </a:t>
            </a:r>
            <a:r>
              <a:rPr sz="1200" spc="10" dirty="0">
                <a:solidFill>
                  <a:srgbClr val="4F4F4F"/>
                </a:solidFill>
                <a:latin typeface="Verdana" panose="020B0604030504040204" pitchFamily="34" charset="0"/>
                <a:ea typeface="Verdana" panose="020B0604030504040204" pitchFamily="34" charset="0"/>
                <a:cs typeface="Arial"/>
              </a:rPr>
              <a:t>highlight </a:t>
            </a:r>
            <a:r>
              <a:rPr sz="1200" spc="-55" dirty="0">
                <a:solidFill>
                  <a:srgbClr val="4F4F4F"/>
                </a:solidFill>
                <a:latin typeface="Verdana" panose="020B0604030504040204" pitchFamily="34" charset="0"/>
                <a:ea typeface="Verdana" panose="020B0604030504040204" pitchFamily="34" charset="0"/>
                <a:cs typeface="Arial"/>
              </a:rPr>
              <a:t>a </a:t>
            </a:r>
            <a:r>
              <a:rPr sz="1200" spc="-5" dirty="0">
                <a:solidFill>
                  <a:srgbClr val="4F4F4F"/>
                </a:solidFill>
                <a:latin typeface="Verdana" panose="020B0604030504040204" pitchFamily="34" charset="0"/>
                <a:ea typeface="Verdana" panose="020B0604030504040204" pitchFamily="34" charset="0"/>
                <a:cs typeface="Arial"/>
              </a:rPr>
              <a:t>significant </a:t>
            </a:r>
            <a:r>
              <a:rPr sz="1200" spc="-10" dirty="0">
                <a:solidFill>
                  <a:srgbClr val="4F4F4F"/>
                </a:solidFill>
                <a:latin typeface="Verdana" panose="020B0604030504040204" pitchFamily="34" charset="0"/>
                <a:ea typeface="Verdana" panose="020B0604030504040204" pitchFamily="34" charset="0"/>
                <a:cs typeface="Arial"/>
              </a:rPr>
              <a:t>data</a:t>
            </a:r>
            <a:r>
              <a:rPr sz="1200" spc="-215" dirty="0">
                <a:solidFill>
                  <a:srgbClr val="4F4F4F"/>
                </a:solidFill>
                <a:latin typeface="Verdana" panose="020B0604030504040204" pitchFamily="34" charset="0"/>
                <a:ea typeface="Verdana" panose="020B0604030504040204" pitchFamily="34" charset="0"/>
                <a:cs typeface="Arial"/>
              </a:rPr>
              <a:t> </a:t>
            </a:r>
            <a:r>
              <a:rPr sz="1200" spc="-5" dirty="0">
                <a:solidFill>
                  <a:srgbClr val="4F4F4F"/>
                </a:solidFill>
                <a:latin typeface="Verdana" panose="020B0604030504040204" pitchFamily="34" charset="0"/>
                <a:ea typeface="Verdana" panose="020B0604030504040204" pitchFamily="34" charset="0"/>
                <a:cs typeface="Arial"/>
              </a:rPr>
              <a:t>point.</a:t>
            </a:r>
            <a:endParaRPr sz="1200" dirty="0">
              <a:latin typeface="Verdana" panose="020B0604030504040204" pitchFamily="34" charset="0"/>
              <a:ea typeface="Verdana" panose="020B0604030504040204" pitchFamily="34" charset="0"/>
              <a:cs typeface="Arial"/>
            </a:endParaRPr>
          </a:p>
        </p:txBody>
      </p:sp>
      <p:sp>
        <p:nvSpPr>
          <p:cNvPr id="17" name="object 15">
            <a:extLst>
              <a:ext uri="{FF2B5EF4-FFF2-40B4-BE49-F238E27FC236}">
                <a16:creationId xmlns:a16="http://schemas.microsoft.com/office/drawing/2014/main" id="{817DF0AA-9E5D-406A-9526-BC045A4CC947}"/>
              </a:ext>
            </a:extLst>
          </p:cNvPr>
          <p:cNvSpPr/>
          <p:nvPr/>
        </p:nvSpPr>
        <p:spPr>
          <a:xfrm>
            <a:off x="7140116" y="1780428"/>
            <a:ext cx="131388" cy="109969"/>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9" name="object 17">
            <a:extLst>
              <a:ext uri="{FF2B5EF4-FFF2-40B4-BE49-F238E27FC236}">
                <a16:creationId xmlns:a16="http://schemas.microsoft.com/office/drawing/2014/main" id="{BA6E2DA2-7CA6-42AF-8E7B-1AAF8B92371F}"/>
              </a:ext>
            </a:extLst>
          </p:cNvPr>
          <p:cNvSpPr/>
          <p:nvPr/>
        </p:nvSpPr>
        <p:spPr>
          <a:xfrm>
            <a:off x="5851607" y="1774899"/>
            <a:ext cx="115333" cy="115333"/>
          </a:xfrm>
          <a:prstGeom prst="rect">
            <a:avLst/>
          </a:prstGeom>
          <a:blipFill>
            <a:blip r:embed="rId6" cstate="print"/>
            <a:stretch>
              <a:fillRect/>
            </a:stretch>
          </a:blipFill>
        </p:spPr>
        <p:txBody>
          <a:bodyPr wrap="square" lIns="0" tIns="0" rIns="0" bIns="0" rtlCol="0"/>
          <a:lstStyle/>
          <a:p>
            <a:endParaRPr/>
          </a:p>
        </p:txBody>
      </p:sp>
      <p:sp>
        <p:nvSpPr>
          <p:cNvPr id="21" name="object 19">
            <a:extLst>
              <a:ext uri="{FF2B5EF4-FFF2-40B4-BE49-F238E27FC236}">
                <a16:creationId xmlns:a16="http://schemas.microsoft.com/office/drawing/2014/main" id="{9791E7CB-FD1F-4156-93D9-8C67045E6CEE}"/>
              </a:ext>
            </a:extLst>
          </p:cNvPr>
          <p:cNvSpPr/>
          <p:nvPr/>
        </p:nvSpPr>
        <p:spPr>
          <a:xfrm>
            <a:off x="6172506" y="1780422"/>
            <a:ext cx="0" cy="882633"/>
          </a:xfrm>
          <a:custGeom>
            <a:avLst/>
            <a:gdLst/>
            <a:ahLst/>
            <a:cxnLst/>
            <a:rect l="l" t="t" r="r" b="b"/>
            <a:pathLst>
              <a:path h="1753235">
                <a:moveTo>
                  <a:pt x="0" y="0"/>
                </a:moveTo>
                <a:lnTo>
                  <a:pt x="0" y="1752752"/>
                </a:lnTo>
              </a:path>
            </a:pathLst>
          </a:custGeom>
          <a:ln w="50800">
            <a:solidFill>
              <a:srgbClr val="FFFFFF"/>
            </a:solidFill>
          </a:ln>
        </p:spPr>
        <p:txBody>
          <a:bodyPr wrap="square" lIns="0" tIns="0" rIns="0" bIns="0" rtlCol="0"/>
          <a:lstStyle/>
          <a:p>
            <a:endParaRPr/>
          </a:p>
        </p:txBody>
      </p:sp>
      <p:sp>
        <p:nvSpPr>
          <p:cNvPr id="22" name="object 20">
            <a:extLst>
              <a:ext uri="{FF2B5EF4-FFF2-40B4-BE49-F238E27FC236}">
                <a16:creationId xmlns:a16="http://schemas.microsoft.com/office/drawing/2014/main" id="{EE99F45E-4857-4CA3-927E-1835E3164DAA}"/>
              </a:ext>
            </a:extLst>
          </p:cNvPr>
          <p:cNvSpPr/>
          <p:nvPr/>
        </p:nvSpPr>
        <p:spPr>
          <a:xfrm>
            <a:off x="6374432" y="1780427"/>
            <a:ext cx="882633" cy="882633"/>
          </a:xfrm>
          <a:custGeom>
            <a:avLst/>
            <a:gdLst/>
            <a:ahLst/>
            <a:cxnLst/>
            <a:rect l="l" t="t" r="r" b="b"/>
            <a:pathLst>
              <a:path w="1753234" h="1753235">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2E2D6"/>
          </a:solidFill>
        </p:spPr>
        <p:txBody>
          <a:bodyPr wrap="square" lIns="0" tIns="0" rIns="0" bIns="0" rtlCol="0"/>
          <a:lstStyle/>
          <a:p>
            <a:endParaRPr/>
          </a:p>
        </p:txBody>
      </p:sp>
      <p:sp>
        <p:nvSpPr>
          <p:cNvPr id="23" name="object 21">
            <a:extLst>
              <a:ext uri="{FF2B5EF4-FFF2-40B4-BE49-F238E27FC236}">
                <a16:creationId xmlns:a16="http://schemas.microsoft.com/office/drawing/2014/main" id="{4BAB7F2C-1476-4C3D-8C9A-6D1B41530CA3}"/>
              </a:ext>
            </a:extLst>
          </p:cNvPr>
          <p:cNvSpPr/>
          <p:nvPr/>
        </p:nvSpPr>
        <p:spPr>
          <a:xfrm>
            <a:off x="6374625" y="1780427"/>
            <a:ext cx="882313" cy="880075"/>
          </a:xfrm>
          <a:custGeom>
            <a:avLst/>
            <a:gdLst/>
            <a:ahLst/>
            <a:cxnLst/>
            <a:rect l="l" t="t" r="r" b="b"/>
            <a:pathLst>
              <a:path w="1752600" h="1748154">
                <a:moveTo>
                  <a:pt x="875982" y="0"/>
                </a:moveTo>
                <a:lnTo>
                  <a:pt x="827899" y="1296"/>
                </a:lnTo>
                <a:lnTo>
                  <a:pt x="780493" y="5142"/>
                </a:lnTo>
                <a:lnTo>
                  <a:pt x="733833" y="11470"/>
                </a:lnTo>
                <a:lnTo>
                  <a:pt x="687983" y="20213"/>
                </a:lnTo>
                <a:lnTo>
                  <a:pt x="643012" y="31304"/>
                </a:lnTo>
                <a:lnTo>
                  <a:pt x="598985" y="44678"/>
                </a:lnTo>
                <a:lnTo>
                  <a:pt x="555971" y="60266"/>
                </a:lnTo>
                <a:lnTo>
                  <a:pt x="514035" y="78002"/>
                </a:lnTo>
                <a:lnTo>
                  <a:pt x="473245" y="97819"/>
                </a:lnTo>
                <a:lnTo>
                  <a:pt x="433667" y="119650"/>
                </a:lnTo>
                <a:lnTo>
                  <a:pt x="395368" y="143429"/>
                </a:lnTo>
                <a:lnTo>
                  <a:pt x="358415" y="169089"/>
                </a:lnTo>
                <a:lnTo>
                  <a:pt x="322875" y="196563"/>
                </a:lnTo>
                <a:lnTo>
                  <a:pt x="288815" y="225783"/>
                </a:lnTo>
                <a:lnTo>
                  <a:pt x="256301" y="256684"/>
                </a:lnTo>
                <a:lnTo>
                  <a:pt x="225401" y="289198"/>
                </a:lnTo>
                <a:lnTo>
                  <a:pt x="196181" y="323259"/>
                </a:lnTo>
                <a:lnTo>
                  <a:pt x="168707" y="358799"/>
                </a:lnTo>
                <a:lnTo>
                  <a:pt x="143048" y="395752"/>
                </a:lnTo>
                <a:lnTo>
                  <a:pt x="119269" y="434052"/>
                </a:lnTo>
                <a:lnTo>
                  <a:pt x="97438" y="473630"/>
                </a:lnTo>
                <a:lnTo>
                  <a:pt x="77621" y="514421"/>
                </a:lnTo>
                <a:lnTo>
                  <a:pt x="59885" y="556358"/>
                </a:lnTo>
                <a:lnTo>
                  <a:pt x="44297" y="599373"/>
                </a:lnTo>
                <a:lnTo>
                  <a:pt x="30923" y="643400"/>
                </a:lnTo>
                <a:lnTo>
                  <a:pt x="19832" y="688372"/>
                </a:lnTo>
                <a:lnTo>
                  <a:pt x="11089" y="734223"/>
                </a:lnTo>
                <a:lnTo>
                  <a:pt x="4761" y="780885"/>
                </a:lnTo>
                <a:lnTo>
                  <a:pt x="915" y="828291"/>
                </a:lnTo>
                <a:lnTo>
                  <a:pt x="0" y="862248"/>
                </a:lnTo>
                <a:lnTo>
                  <a:pt x="0" y="890503"/>
                </a:lnTo>
                <a:lnTo>
                  <a:pt x="4761" y="971867"/>
                </a:lnTo>
                <a:lnTo>
                  <a:pt x="11089" y="1018529"/>
                </a:lnTo>
                <a:lnTo>
                  <a:pt x="19832" y="1064380"/>
                </a:lnTo>
                <a:lnTo>
                  <a:pt x="30923" y="1109352"/>
                </a:lnTo>
                <a:lnTo>
                  <a:pt x="44297" y="1153380"/>
                </a:lnTo>
                <a:lnTo>
                  <a:pt x="59885" y="1196396"/>
                </a:lnTo>
                <a:lnTo>
                  <a:pt x="77621" y="1238333"/>
                </a:lnTo>
                <a:lnTo>
                  <a:pt x="97438" y="1279124"/>
                </a:lnTo>
                <a:lnTo>
                  <a:pt x="119269" y="1318703"/>
                </a:lnTo>
                <a:lnTo>
                  <a:pt x="143048" y="1357003"/>
                </a:lnTo>
                <a:lnTo>
                  <a:pt x="168707" y="1393957"/>
                </a:lnTo>
                <a:lnTo>
                  <a:pt x="196181" y="1429498"/>
                </a:lnTo>
                <a:lnTo>
                  <a:pt x="225401" y="1463559"/>
                </a:lnTo>
                <a:lnTo>
                  <a:pt x="256301" y="1496074"/>
                </a:lnTo>
                <a:lnTo>
                  <a:pt x="288815" y="1526975"/>
                </a:lnTo>
                <a:lnTo>
                  <a:pt x="322875" y="1556196"/>
                </a:lnTo>
                <a:lnTo>
                  <a:pt x="358415" y="1583671"/>
                </a:lnTo>
                <a:lnTo>
                  <a:pt x="395368" y="1609331"/>
                </a:lnTo>
                <a:lnTo>
                  <a:pt x="433667" y="1633110"/>
                </a:lnTo>
                <a:lnTo>
                  <a:pt x="473245" y="1654942"/>
                </a:lnTo>
                <a:lnTo>
                  <a:pt x="514035" y="1674760"/>
                </a:lnTo>
                <a:lnTo>
                  <a:pt x="555971" y="1692497"/>
                </a:lnTo>
                <a:lnTo>
                  <a:pt x="598985" y="1708085"/>
                </a:lnTo>
                <a:lnTo>
                  <a:pt x="643012" y="1721459"/>
                </a:lnTo>
                <a:lnTo>
                  <a:pt x="687983" y="1732551"/>
                </a:lnTo>
                <a:lnTo>
                  <a:pt x="733833" y="1741294"/>
                </a:lnTo>
                <a:lnTo>
                  <a:pt x="780493" y="1747622"/>
                </a:lnTo>
                <a:lnTo>
                  <a:pt x="786588" y="1748116"/>
                </a:lnTo>
                <a:lnTo>
                  <a:pt x="965381" y="1748116"/>
                </a:lnTo>
                <a:lnTo>
                  <a:pt x="1018138" y="1741294"/>
                </a:lnTo>
                <a:lnTo>
                  <a:pt x="1063990" y="1732551"/>
                </a:lnTo>
                <a:lnTo>
                  <a:pt x="1108963" y="1721459"/>
                </a:lnTo>
                <a:lnTo>
                  <a:pt x="1152991" y="1708085"/>
                </a:lnTo>
                <a:lnTo>
                  <a:pt x="1196007" y="1692497"/>
                </a:lnTo>
                <a:lnTo>
                  <a:pt x="1237944" y="1674760"/>
                </a:lnTo>
                <a:lnTo>
                  <a:pt x="1278736" y="1654942"/>
                </a:lnTo>
                <a:lnTo>
                  <a:pt x="1318315" y="1633110"/>
                </a:lnTo>
                <a:lnTo>
                  <a:pt x="1356615" y="1609331"/>
                </a:lnTo>
                <a:lnTo>
                  <a:pt x="1393569" y="1583671"/>
                </a:lnTo>
                <a:lnTo>
                  <a:pt x="1429109" y="1556196"/>
                </a:lnTo>
                <a:lnTo>
                  <a:pt x="1463170" y="1526975"/>
                </a:lnTo>
                <a:lnTo>
                  <a:pt x="1495685" y="1496074"/>
                </a:lnTo>
                <a:lnTo>
                  <a:pt x="1526586" y="1463559"/>
                </a:lnTo>
                <a:lnTo>
                  <a:pt x="1555807" y="1429498"/>
                </a:lnTo>
                <a:lnTo>
                  <a:pt x="1583280" y="1393957"/>
                </a:lnTo>
                <a:lnTo>
                  <a:pt x="1608940" y="1357003"/>
                </a:lnTo>
                <a:lnTo>
                  <a:pt x="1632719" y="1318703"/>
                </a:lnTo>
                <a:lnTo>
                  <a:pt x="1654551" y="1279124"/>
                </a:lnTo>
                <a:lnTo>
                  <a:pt x="1674368" y="1238333"/>
                </a:lnTo>
                <a:lnTo>
                  <a:pt x="1692105" y="1196396"/>
                </a:lnTo>
                <a:lnTo>
                  <a:pt x="1707693" y="1153380"/>
                </a:lnTo>
                <a:lnTo>
                  <a:pt x="1721066" y="1109352"/>
                </a:lnTo>
                <a:lnTo>
                  <a:pt x="1732157" y="1064380"/>
                </a:lnTo>
                <a:lnTo>
                  <a:pt x="1740901" y="1018529"/>
                </a:lnTo>
                <a:lnTo>
                  <a:pt x="1747228" y="971867"/>
                </a:lnTo>
                <a:lnTo>
                  <a:pt x="1751074" y="924460"/>
                </a:lnTo>
                <a:lnTo>
                  <a:pt x="1752371" y="876376"/>
                </a:lnTo>
                <a:lnTo>
                  <a:pt x="1751074" y="828291"/>
                </a:lnTo>
                <a:lnTo>
                  <a:pt x="1747228" y="780885"/>
                </a:lnTo>
                <a:lnTo>
                  <a:pt x="1740901" y="734223"/>
                </a:lnTo>
                <a:lnTo>
                  <a:pt x="1732157" y="688372"/>
                </a:lnTo>
                <a:lnTo>
                  <a:pt x="1721066" y="643400"/>
                </a:lnTo>
                <a:lnTo>
                  <a:pt x="1707693" y="599373"/>
                </a:lnTo>
                <a:lnTo>
                  <a:pt x="1692105" y="556358"/>
                </a:lnTo>
                <a:lnTo>
                  <a:pt x="1674368" y="514421"/>
                </a:lnTo>
                <a:lnTo>
                  <a:pt x="1654551" y="473630"/>
                </a:lnTo>
                <a:lnTo>
                  <a:pt x="1632719" y="434052"/>
                </a:lnTo>
                <a:lnTo>
                  <a:pt x="1608940" y="395752"/>
                </a:lnTo>
                <a:lnTo>
                  <a:pt x="1583280" y="358799"/>
                </a:lnTo>
                <a:lnTo>
                  <a:pt x="1555807" y="323259"/>
                </a:lnTo>
                <a:lnTo>
                  <a:pt x="1526586" y="289198"/>
                </a:lnTo>
                <a:lnTo>
                  <a:pt x="1495685" y="256684"/>
                </a:lnTo>
                <a:lnTo>
                  <a:pt x="1463170" y="225783"/>
                </a:lnTo>
                <a:lnTo>
                  <a:pt x="1429109" y="196563"/>
                </a:lnTo>
                <a:lnTo>
                  <a:pt x="1393569" y="169089"/>
                </a:lnTo>
                <a:lnTo>
                  <a:pt x="1356615" y="143429"/>
                </a:lnTo>
                <a:lnTo>
                  <a:pt x="1318315" y="119650"/>
                </a:lnTo>
                <a:lnTo>
                  <a:pt x="1278736" y="97819"/>
                </a:lnTo>
                <a:lnTo>
                  <a:pt x="1237944" y="78002"/>
                </a:lnTo>
                <a:lnTo>
                  <a:pt x="1196007" y="60266"/>
                </a:lnTo>
                <a:lnTo>
                  <a:pt x="1152991" y="44678"/>
                </a:lnTo>
                <a:lnTo>
                  <a:pt x="1108963" y="31304"/>
                </a:lnTo>
                <a:lnTo>
                  <a:pt x="1063990" y="20213"/>
                </a:lnTo>
                <a:lnTo>
                  <a:pt x="1018138" y="11470"/>
                </a:lnTo>
                <a:lnTo>
                  <a:pt x="971475" y="5142"/>
                </a:lnTo>
                <a:lnTo>
                  <a:pt x="924068" y="1296"/>
                </a:lnTo>
                <a:lnTo>
                  <a:pt x="875982" y="0"/>
                </a:lnTo>
                <a:close/>
              </a:path>
            </a:pathLst>
          </a:custGeom>
          <a:solidFill>
            <a:srgbClr val="FFFFFF"/>
          </a:solidFill>
        </p:spPr>
        <p:txBody>
          <a:bodyPr wrap="square" lIns="0" tIns="0" rIns="0" bIns="0" rtlCol="0"/>
          <a:lstStyle/>
          <a:p>
            <a:endParaRPr/>
          </a:p>
        </p:txBody>
      </p:sp>
      <p:sp>
        <p:nvSpPr>
          <p:cNvPr id="24" name="object 22">
            <a:extLst>
              <a:ext uri="{FF2B5EF4-FFF2-40B4-BE49-F238E27FC236}">
                <a16:creationId xmlns:a16="http://schemas.microsoft.com/office/drawing/2014/main" id="{CF1224C0-2F40-4549-B0ED-28B1E4B9C025}"/>
              </a:ext>
            </a:extLst>
          </p:cNvPr>
          <p:cNvSpPr/>
          <p:nvPr/>
        </p:nvSpPr>
        <p:spPr>
          <a:xfrm>
            <a:off x="7000256" y="2339507"/>
            <a:ext cx="190528" cy="106133"/>
          </a:xfrm>
          <a:custGeom>
            <a:avLst/>
            <a:gdLst/>
            <a:ahLst/>
            <a:cxnLst/>
            <a:rect l="l" t="t" r="r" b="b"/>
            <a:pathLst>
              <a:path w="378459" h="210819">
                <a:moveTo>
                  <a:pt x="0" y="0"/>
                </a:moveTo>
                <a:lnTo>
                  <a:pt x="377913" y="0"/>
                </a:lnTo>
                <a:lnTo>
                  <a:pt x="377913" y="210489"/>
                </a:lnTo>
                <a:lnTo>
                  <a:pt x="0" y="210489"/>
                </a:lnTo>
                <a:lnTo>
                  <a:pt x="0" y="0"/>
                </a:lnTo>
                <a:close/>
              </a:path>
            </a:pathLst>
          </a:custGeom>
          <a:solidFill>
            <a:srgbClr val="F27521"/>
          </a:solidFill>
        </p:spPr>
        <p:txBody>
          <a:bodyPr wrap="square" lIns="0" tIns="0" rIns="0" bIns="0" rtlCol="0"/>
          <a:lstStyle/>
          <a:p>
            <a:endParaRPr/>
          </a:p>
        </p:txBody>
      </p:sp>
      <p:sp>
        <p:nvSpPr>
          <p:cNvPr id="25" name="object 23">
            <a:extLst>
              <a:ext uri="{FF2B5EF4-FFF2-40B4-BE49-F238E27FC236}">
                <a16:creationId xmlns:a16="http://schemas.microsoft.com/office/drawing/2014/main" id="{7E198B37-83E9-488D-AA68-97052761AC2C}"/>
              </a:ext>
            </a:extLst>
          </p:cNvPr>
          <p:cNvSpPr/>
          <p:nvPr/>
        </p:nvSpPr>
        <p:spPr>
          <a:xfrm>
            <a:off x="6715780" y="2026733"/>
            <a:ext cx="190528" cy="418779"/>
          </a:xfrm>
          <a:custGeom>
            <a:avLst/>
            <a:gdLst/>
            <a:ahLst/>
            <a:cxnLst/>
            <a:rect l="l" t="t" r="r" b="b"/>
            <a:pathLst>
              <a:path w="378459" h="831850">
                <a:moveTo>
                  <a:pt x="0" y="0"/>
                </a:moveTo>
                <a:lnTo>
                  <a:pt x="377926" y="0"/>
                </a:lnTo>
                <a:lnTo>
                  <a:pt x="377926" y="831773"/>
                </a:lnTo>
                <a:lnTo>
                  <a:pt x="0" y="831773"/>
                </a:lnTo>
                <a:lnTo>
                  <a:pt x="0" y="0"/>
                </a:lnTo>
                <a:close/>
              </a:path>
            </a:pathLst>
          </a:custGeom>
          <a:solidFill>
            <a:srgbClr val="F27521"/>
          </a:solidFill>
        </p:spPr>
        <p:txBody>
          <a:bodyPr wrap="square" lIns="0" tIns="0" rIns="0" bIns="0" rtlCol="0"/>
          <a:lstStyle/>
          <a:p>
            <a:endParaRPr/>
          </a:p>
        </p:txBody>
      </p:sp>
      <p:sp>
        <p:nvSpPr>
          <p:cNvPr id="26" name="object 24">
            <a:extLst>
              <a:ext uri="{FF2B5EF4-FFF2-40B4-BE49-F238E27FC236}">
                <a16:creationId xmlns:a16="http://schemas.microsoft.com/office/drawing/2014/main" id="{FAE702BC-21AC-48FD-B7DE-7FA784A2DFD2}"/>
              </a:ext>
            </a:extLst>
          </p:cNvPr>
          <p:cNvSpPr/>
          <p:nvPr/>
        </p:nvSpPr>
        <p:spPr>
          <a:xfrm>
            <a:off x="6431304" y="2194232"/>
            <a:ext cx="190528" cy="251267"/>
          </a:xfrm>
          <a:custGeom>
            <a:avLst/>
            <a:gdLst/>
            <a:ahLst/>
            <a:cxnLst/>
            <a:rect l="l" t="t" r="r" b="b"/>
            <a:pathLst>
              <a:path w="378459" h="499110">
                <a:moveTo>
                  <a:pt x="377913" y="0"/>
                </a:moveTo>
                <a:lnTo>
                  <a:pt x="0" y="0"/>
                </a:lnTo>
                <a:lnTo>
                  <a:pt x="0" y="485070"/>
                </a:lnTo>
                <a:lnTo>
                  <a:pt x="605" y="486207"/>
                </a:lnTo>
                <a:lnTo>
                  <a:pt x="8349" y="499059"/>
                </a:lnTo>
                <a:lnTo>
                  <a:pt x="377913" y="499059"/>
                </a:lnTo>
                <a:lnTo>
                  <a:pt x="377913" y="0"/>
                </a:lnTo>
                <a:close/>
              </a:path>
            </a:pathLst>
          </a:custGeom>
          <a:solidFill>
            <a:srgbClr val="F27521"/>
          </a:solidFill>
        </p:spPr>
        <p:txBody>
          <a:bodyPr wrap="square" lIns="0" tIns="0" rIns="0" bIns="0" rtlCol="0"/>
          <a:lstStyle/>
          <a:p>
            <a:endParaRPr/>
          </a:p>
        </p:txBody>
      </p:sp>
      <p:sp>
        <p:nvSpPr>
          <p:cNvPr id="27" name="object 25">
            <a:extLst>
              <a:ext uri="{FF2B5EF4-FFF2-40B4-BE49-F238E27FC236}">
                <a16:creationId xmlns:a16="http://schemas.microsoft.com/office/drawing/2014/main" id="{6CADEBEA-4AEC-4A98-995F-957CE380B55D}"/>
              </a:ext>
            </a:extLst>
          </p:cNvPr>
          <p:cNvSpPr/>
          <p:nvPr/>
        </p:nvSpPr>
        <p:spPr>
          <a:xfrm>
            <a:off x="6431503" y="2447852"/>
            <a:ext cx="768188" cy="0"/>
          </a:xfrm>
          <a:custGeom>
            <a:avLst/>
            <a:gdLst/>
            <a:ahLst/>
            <a:cxnLst/>
            <a:rect l="l" t="t" r="r" b="b"/>
            <a:pathLst>
              <a:path w="1525905">
                <a:moveTo>
                  <a:pt x="0" y="0"/>
                </a:moveTo>
                <a:lnTo>
                  <a:pt x="1525741" y="0"/>
                </a:lnTo>
              </a:path>
            </a:pathLst>
          </a:custGeom>
          <a:ln w="35941">
            <a:solidFill>
              <a:srgbClr val="000000"/>
            </a:solidFill>
          </a:ln>
        </p:spPr>
        <p:txBody>
          <a:bodyPr wrap="square" lIns="0" tIns="0" rIns="0" bIns="0" rtlCol="0"/>
          <a:lstStyle/>
          <a:p>
            <a:endParaRPr/>
          </a:p>
        </p:txBody>
      </p:sp>
      <p:sp>
        <p:nvSpPr>
          <p:cNvPr id="29" name="object 26">
            <a:extLst>
              <a:ext uri="{FF2B5EF4-FFF2-40B4-BE49-F238E27FC236}">
                <a16:creationId xmlns:a16="http://schemas.microsoft.com/office/drawing/2014/main" id="{2839BC10-B4BD-4400-8B77-4445DEBB5213}"/>
              </a:ext>
            </a:extLst>
          </p:cNvPr>
          <p:cNvSpPr/>
          <p:nvPr/>
        </p:nvSpPr>
        <p:spPr>
          <a:xfrm>
            <a:off x="6903942" y="2348323"/>
            <a:ext cx="0" cy="77043"/>
          </a:xfrm>
          <a:custGeom>
            <a:avLst/>
            <a:gdLst/>
            <a:ahLst/>
            <a:cxnLst/>
            <a:rect l="l" t="t" r="r" b="b"/>
            <a:pathLst>
              <a:path h="153035">
                <a:moveTo>
                  <a:pt x="0" y="0"/>
                </a:moveTo>
                <a:lnTo>
                  <a:pt x="0" y="152768"/>
                </a:lnTo>
              </a:path>
            </a:pathLst>
          </a:custGeom>
          <a:ln w="35940">
            <a:solidFill>
              <a:srgbClr val="000000"/>
            </a:solidFill>
          </a:ln>
        </p:spPr>
        <p:txBody>
          <a:bodyPr wrap="square" lIns="0" tIns="0" rIns="0" bIns="0" rtlCol="0"/>
          <a:lstStyle/>
          <a:p>
            <a:endParaRPr/>
          </a:p>
        </p:txBody>
      </p:sp>
      <p:sp>
        <p:nvSpPr>
          <p:cNvPr id="30" name="object 27">
            <a:extLst>
              <a:ext uri="{FF2B5EF4-FFF2-40B4-BE49-F238E27FC236}">
                <a16:creationId xmlns:a16="http://schemas.microsoft.com/office/drawing/2014/main" id="{079F4C40-739C-4EE9-8CA8-466BD0084800}"/>
              </a:ext>
            </a:extLst>
          </p:cNvPr>
          <p:cNvSpPr/>
          <p:nvPr/>
        </p:nvSpPr>
        <p:spPr>
          <a:xfrm>
            <a:off x="7003471" y="2348323"/>
            <a:ext cx="0" cy="77043"/>
          </a:xfrm>
          <a:custGeom>
            <a:avLst/>
            <a:gdLst/>
            <a:ahLst/>
            <a:cxnLst/>
            <a:rect l="l" t="t" r="r" b="b"/>
            <a:pathLst>
              <a:path h="153035">
                <a:moveTo>
                  <a:pt x="0" y="0"/>
                </a:moveTo>
                <a:lnTo>
                  <a:pt x="0" y="152768"/>
                </a:lnTo>
              </a:path>
            </a:pathLst>
          </a:custGeom>
          <a:ln w="35940">
            <a:solidFill>
              <a:srgbClr val="000000"/>
            </a:solidFill>
          </a:ln>
        </p:spPr>
        <p:txBody>
          <a:bodyPr wrap="square" lIns="0" tIns="0" rIns="0" bIns="0" rtlCol="0"/>
          <a:lstStyle/>
          <a:p>
            <a:endParaRPr/>
          </a:p>
        </p:txBody>
      </p:sp>
      <p:sp>
        <p:nvSpPr>
          <p:cNvPr id="31" name="object 28">
            <a:extLst>
              <a:ext uri="{FF2B5EF4-FFF2-40B4-BE49-F238E27FC236}">
                <a16:creationId xmlns:a16="http://schemas.microsoft.com/office/drawing/2014/main" id="{60D201E4-5CE6-4F68-BC3B-45728E1882E4}"/>
              </a:ext>
            </a:extLst>
          </p:cNvPr>
          <p:cNvSpPr/>
          <p:nvPr/>
        </p:nvSpPr>
        <p:spPr>
          <a:xfrm>
            <a:off x="6894896" y="2389044"/>
            <a:ext cx="113166" cy="0"/>
          </a:xfrm>
          <a:custGeom>
            <a:avLst/>
            <a:gdLst/>
            <a:ahLst/>
            <a:cxnLst/>
            <a:rect l="l" t="t" r="r" b="b"/>
            <a:pathLst>
              <a:path w="224790">
                <a:moveTo>
                  <a:pt x="0" y="0"/>
                </a:moveTo>
                <a:lnTo>
                  <a:pt x="224663" y="0"/>
                </a:lnTo>
              </a:path>
            </a:pathLst>
          </a:custGeom>
          <a:ln w="35941">
            <a:solidFill>
              <a:srgbClr val="000000"/>
            </a:solidFill>
          </a:ln>
        </p:spPr>
        <p:txBody>
          <a:bodyPr wrap="square" lIns="0" tIns="0" rIns="0" bIns="0" rtlCol="0"/>
          <a:lstStyle/>
          <a:p>
            <a:endParaRPr/>
          </a:p>
        </p:txBody>
      </p:sp>
      <p:sp>
        <p:nvSpPr>
          <p:cNvPr id="32" name="object 29">
            <a:extLst>
              <a:ext uri="{FF2B5EF4-FFF2-40B4-BE49-F238E27FC236}">
                <a16:creationId xmlns:a16="http://schemas.microsoft.com/office/drawing/2014/main" id="{DFD27255-6C22-41F4-B554-4C1DBDF5EF14}"/>
              </a:ext>
            </a:extLst>
          </p:cNvPr>
          <p:cNvSpPr/>
          <p:nvPr/>
        </p:nvSpPr>
        <p:spPr>
          <a:xfrm>
            <a:off x="6862889" y="2051182"/>
            <a:ext cx="43546" cy="83097"/>
          </a:xfrm>
          <a:prstGeom prst="rect">
            <a:avLst/>
          </a:prstGeom>
          <a:blipFill>
            <a:blip r:embed="rId7" cstate="print"/>
            <a:stretch>
              <a:fillRect/>
            </a:stretch>
          </a:blipFill>
        </p:spPr>
        <p:txBody>
          <a:bodyPr wrap="square" lIns="0" tIns="0" rIns="0" bIns="0" rtlCol="0"/>
          <a:lstStyle/>
          <a:p>
            <a:endParaRPr/>
          </a:p>
        </p:txBody>
      </p:sp>
      <p:sp>
        <p:nvSpPr>
          <p:cNvPr id="33" name="object 30">
            <a:extLst>
              <a:ext uri="{FF2B5EF4-FFF2-40B4-BE49-F238E27FC236}">
                <a16:creationId xmlns:a16="http://schemas.microsoft.com/office/drawing/2014/main" id="{E9F6A8C9-96E0-4591-A6C9-94C24157E7AA}"/>
              </a:ext>
            </a:extLst>
          </p:cNvPr>
          <p:cNvSpPr/>
          <p:nvPr/>
        </p:nvSpPr>
        <p:spPr>
          <a:xfrm>
            <a:off x="6924861" y="2044961"/>
            <a:ext cx="111852" cy="95539"/>
          </a:xfrm>
          <a:prstGeom prst="rect">
            <a:avLst/>
          </a:prstGeom>
          <a:blipFill>
            <a:blip r:embed="rId8" cstate="print"/>
            <a:stretch>
              <a:fillRect/>
            </a:stretch>
          </a:blipFill>
        </p:spPr>
        <p:txBody>
          <a:bodyPr wrap="square" lIns="0" tIns="0" rIns="0" bIns="0" rtlCol="0"/>
          <a:lstStyle/>
          <a:p>
            <a:endParaRPr/>
          </a:p>
        </p:txBody>
      </p:sp>
      <p:sp>
        <p:nvSpPr>
          <p:cNvPr id="34" name="object 31">
            <a:extLst>
              <a:ext uri="{FF2B5EF4-FFF2-40B4-BE49-F238E27FC236}">
                <a16:creationId xmlns:a16="http://schemas.microsoft.com/office/drawing/2014/main" id="{58B0FDA5-0363-4024-8AEA-2F653483A16D}"/>
              </a:ext>
            </a:extLst>
          </p:cNvPr>
          <p:cNvSpPr/>
          <p:nvPr/>
        </p:nvSpPr>
        <p:spPr>
          <a:xfrm>
            <a:off x="6953710" y="2162833"/>
            <a:ext cx="0" cy="203635"/>
          </a:xfrm>
          <a:custGeom>
            <a:avLst/>
            <a:gdLst/>
            <a:ahLst/>
            <a:cxnLst/>
            <a:rect l="l" t="t" r="r" b="b"/>
            <a:pathLst>
              <a:path h="404494">
                <a:moveTo>
                  <a:pt x="0" y="0"/>
                </a:moveTo>
                <a:lnTo>
                  <a:pt x="0" y="404393"/>
                </a:lnTo>
              </a:path>
            </a:pathLst>
          </a:custGeom>
          <a:ln w="35940">
            <a:solidFill>
              <a:srgbClr val="000000"/>
            </a:solidFill>
          </a:ln>
        </p:spPr>
        <p:txBody>
          <a:bodyPr wrap="square" lIns="0" tIns="0" rIns="0" bIns="0" rtlCol="0"/>
          <a:lstStyle/>
          <a:p>
            <a:endParaRPr/>
          </a:p>
        </p:txBody>
      </p:sp>
      <p:sp>
        <p:nvSpPr>
          <p:cNvPr id="35" name="object 32">
            <a:extLst>
              <a:ext uri="{FF2B5EF4-FFF2-40B4-BE49-F238E27FC236}">
                <a16:creationId xmlns:a16="http://schemas.microsoft.com/office/drawing/2014/main" id="{B932B804-F1E0-4E77-800B-08E64175E884}"/>
              </a:ext>
            </a:extLst>
          </p:cNvPr>
          <p:cNvSpPr/>
          <p:nvPr/>
        </p:nvSpPr>
        <p:spPr>
          <a:xfrm>
            <a:off x="5090822" y="1780427"/>
            <a:ext cx="882633" cy="882633"/>
          </a:xfrm>
          <a:custGeom>
            <a:avLst/>
            <a:gdLst/>
            <a:ahLst/>
            <a:cxnLst/>
            <a:rect l="l" t="t" r="r" b="b"/>
            <a:pathLst>
              <a:path w="1753234" h="1753235">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2E2D6"/>
          </a:solidFill>
        </p:spPr>
        <p:txBody>
          <a:bodyPr wrap="square" lIns="0" tIns="0" rIns="0" bIns="0" rtlCol="0"/>
          <a:lstStyle/>
          <a:p>
            <a:endParaRPr/>
          </a:p>
        </p:txBody>
      </p:sp>
      <p:sp>
        <p:nvSpPr>
          <p:cNvPr id="36" name="object 33">
            <a:extLst>
              <a:ext uri="{FF2B5EF4-FFF2-40B4-BE49-F238E27FC236}">
                <a16:creationId xmlns:a16="http://schemas.microsoft.com/office/drawing/2014/main" id="{6537E31F-610B-49B6-9079-29A5647DB743}"/>
              </a:ext>
            </a:extLst>
          </p:cNvPr>
          <p:cNvSpPr/>
          <p:nvPr/>
        </p:nvSpPr>
        <p:spPr>
          <a:xfrm>
            <a:off x="5091013" y="1780427"/>
            <a:ext cx="882313" cy="880075"/>
          </a:xfrm>
          <a:custGeom>
            <a:avLst/>
            <a:gdLst/>
            <a:ahLst/>
            <a:cxnLst/>
            <a:rect l="l" t="t" r="r" b="b"/>
            <a:pathLst>
              <a:path w="1752600" h="1748154">
                <a:moveTo>
                  <a:pt x="875995" y="0"/>
                </a:moveTo>
                <a:lnTo>
                  <a:pt x="827910" y="1296"/>
                </a:lnTo>
                <a:lnTo>
                  <a:pt x="780504" y="5142"/>
                </a:lnTo>
                <a:lnTo>
                  <a:pt x="733842" y="11470"/>
                </a:lnTo>
                <a:lnTo>
                  <a:pt x="687991" y="20213"/>
                </a:lnTo>
                <a:lnTo>
                  <a:pt x="643019" y="31304"/>
                </a:lnTo>
                <a:lnTo>
                  <a:pt x="598992" y="44678"/>
                </a:lnTo>
                <a:lnTo>
                  <a:pt x="555977" y="60266"/>
                </a:lnTo>
                <a:lnTo>
                  <a:pt x="514040" y="78002"/>
                </a:lnTo>
                <a:lnTo>
                  <a:pt x="473249" y="97819"/>
                </a:lnTo>
                <a:lnTo>
                  <a:pt x="433671" y="119650"/>
                </a:lnTo>
                <a:lnTo>
                  <a:pt x="395371" y="143429"/>
                </a:lnTo>
                <a:lnTo>
                  <a:pt x="358418" y="169089"/>
                </a:lnTo>
                <a:lnTo>
                  <a:pt x="322878" y="196563"/>
                </a:lnTo>
                <a:lnTo>
                  <a:pt x="288817" y="225783"/>
                </a:lnTo>
                <a:lnTo>
                  <a:pt x="256303" y="256684"/>
                </a:lnTo>
                <a:lnTo>
                  <a:pt x="225402" y="289198"/>
                </a:lnTo>
                <a:lnTo>
                  <a:pt x="196182" y="323259"/>
                </a:lnTo>
                <a:lnTo>
                  <a:pt x="168708" y="358799"/>
                </a:lnTo>
                <a:lnTo>
                  <a:pt x="143048" y="395752"/>
                </a:lnTo>
                <a:lnTo>
                  <a:pt x="119269" y="434052"/>
                </a:lnTo>
                <a:lnTo>
                  <a:pt x="97438" y="473630"/>
                </a:lnTo>
                <a:lnTo>
                  <a:pt x="77621" y="514421"/>
                </a:lnTo>
                <a:lnTo>
                  <a:pt x="59885" y="556358"/>
                </a:lnTo>
                <a:lnTo>
                  <a:pt x="44297" y="599373"/>
                </a:lnTo>
                <a:lnTo>
                  <a:pt x="30923" y="643400"/>
                </a:lnTo>
                <a:lnTo>
                  <a:pt x="19832" y="688372"/>
                </a:lnTo>
                <a:lnTo>
                  <a:pt x="11089" y="734223"/>
                </a:lnTo>
                <a:lnTo>
                  <a:pt x="4761" y="780885"/>
                </a:lnTo>
                <a:lnTo>
                  <a:pt x="915" y="828291"/>
                </a:lnTo>
                <a:lnTo>
                  <a:pt x="0" y="862248"/>
                </a:lnTo>
                <a:lnTo>
                  <a:pt x="0" y="890503"/>
                </a:lnTo>
                <a:lnTo>
                  <a:pt x="4761" y="971867"/>
                </a:lnTo>
                <a:lnTo>
                  <a:pt x="11089" y="1018529"/>
                </a:lnTo>
                <a:lnTo>
                  <a:pt x="19832" y="1064380"/>
                </a:lnTo>
                <a:lnTo>
                  <a:pt x="30923" y="1109352"/>
                </a:lnTo>
                <a:lnTo>
                  <a:pt x="44297" y="1153380"/>
                </a:lnTo>
                <a:lnTo>
                  <a:pt x="59885" y="1196396"/>
                </a:lnTo>
                <a:lnTo>
                  <a:pt x="77621" y="1238333"/>
                </a:lnTo>
                <a:lnTo>
                  <a:pt x="97438" y="1279124"/>
                </a:lnTo>
                <a:lnTo>
                  <a:pt x="119269" y="1318703"/>
                </a:lnTo>
                <a:lnTo>
                  <a:pt x="143048" y="1357003"/>
                </a:lnTo>
                <a:lnTo>
                  <a:pt x="168708" y="1393957"/>
                </a:lnTo>
                <a:lnTo>
                  <a:pt x="196182" y="1429498"/>
                </a:lnTo>
                <a:lnTo>
                  <a:pt x="225402" y="1463559"/>
                </a:lnTo>
                <a:lnTo>
                  <a:pt x="256303" y="1496074"/>
                </a:lnTo>
                <a:lnTo>
                  <a:pt x="288817" y="1526975"/>
                </a:lnTo>
                <a:lnTo>
                  <a:pt x="322878" y="1556196"/>
                </a:lnTo>
                <a:lnTo>
                  <a:pt x="358418" y="1583671"/>
                </a:lnTo>
                <a:lnTo>
                  <a:pt x="395371" y="1609331"/>
                </a:lnTo>
                <a:lnTo>
                  <a:pt x="433671" y="1633110"/>
                </a:lnTo>
                <a:lnTo>
                  <a:pt x="473249" y="1654942"/>
                </a:lnTo>
                <a:lnTo>
                  <a:pt x="514040" y="1674760"/>
                </a:lnTo>
                <a:lnTo>
                  <a:pt x="555977" y="1692497"/>
                </a:lnTo>
                <a:lnTo>
                  <a:pt x="598992" y="1708085"/>
                </a:lnTo>
                <a:lnTo>
                  <a:pt x="643019" y="1721459"/>
                </a:lnTo>
                <a:lnTo>
                  <a:pt x="687991" y="1732551"/>
                </a:lnTo>
                <a:lnTo>
                  <a:pt x="733842" y="1741294"/>
                </a:lnTo>
                <a:lnTo>
                  <a:pt x="780504" y="1747622"/>
                </a:lnTo>
                <a:lnTo>
                  <a:pt x="786598" y="1748116"/>
                </a:lnTo>
                <a:lnTo>
                  <a:pt x="965391" y="1748116"/>
                </a:lnTo>
                <a:lnTo>
                  <a:pt x="1018148" y="1741294"/>
                </a:lnTo>
                <a:lnTo>
                  <a:pt x="1063998" y="1732551"/>
                </a:lnTo>
                <a:lnTo>
                  <a:pt x="1108970" y="1721459"/>
                </a:lnTo>
                <a:lnTo>
                  <a:pt x="1152998" y="1708085"/>
                </a:lnTo>
                <a:lnTo>
                  <a:pt x="1196013" y="1692497"/>
                </a:lnTo>
                <a:lnTo>
                  <a:pt x="1237949" y="1674760"/>
                </a:lnTo>
                <a:lnTo>
                  <a:pt x="1278740" y="1654942"/>
                </a:lnTo>
                <a:lnTo>
                  <a:pt x="1318319" y="1633110"/>
                </a:lnTo>
                <a:lnTo>
                  <a:pt x="1356618" y="1609331"/>
                </a:lnTo>
                <a:lnTo>
                  <a:pt x="1393571" y="1583671"/>
                </a:lnTo>
                <a:lnTo>
                  <a:pt x="1429112" y="1556196"/>
                </a:lnTo>
                <a:lnTo>
                  <a:pt x="1463172" y="1526975"/>
                </a:lnTo>
                <a:lnTo>
                  <a:pt x="1495686" y="1496074"/>
                </a:lnTo>
                <a:lnTo>
                  <a:pt x="1526587" y="1463559"/>
                </a:lnTo>
                <a:lnTo>
                  <a:pt x="1555808" y="1429498"/>
                </a:lnTo>
                <a:lnTo>
                  <a:pt x="1583281" y="1393957"/>
                </a:lnTo>
                <a:lnTo>
                  <a:pt x="1608941" y="1357003"/>
                </a:lnTo>
                <a:lnTo>
                  <a:pt x="1632720" y="1318703"/>
                </a:lnTo>
                <a:lnTo>
                  <a:pt x="1654551" y="1279124"/>
                </a:lnTo>
                <a:lnTo>
                  <a:pt x="1674369" y="1238333"/>
                </a:lnTo>
                <a:lnTo>
                  <a:pt x="1692105" y="1196396"/>
                </a:lnTo>
                <a:lnTo>
                  <a:pt x="1707693" y="1153380"/>
                </a:lnTo>
                <a:lnTo>
                  <a:pt x="1721066" y="1109352"/>
                </a:lnTo>
                <a:lnTo>
                  <a:pt x="1732158" y="1064380"/>
                </a:lnTo>
                <a:lnTo>
                  <a:pt x="1740901" y="1018529"/>
                </a:lnTo>
                <a:lnTo>
                  <a:pt x="1747228" y="971867"/>
                </a:lnTo>
                <a:lnTo>
                  <a:pt x="1751074" y="924460"/>
                </a:lnTo>
                <a:lnTo>
                  <a:pt x="1752371" y="876376"/>
                </a:lnTo>
                <a:lnTo>
                  <a:pt x="1751074" y="828291"/>
                </a:lnTo>
                <a:lnTo>
                  <a:pt x="1747228" y="780885"/>
                </a:lnTo>
                <a:lnTo>
                  <a:pt x="1740901" y="734223"/>
                </a:lnTo>
                <a:lnTo>
                  <a:pt x="1732158" y="688372"/>
                </a:lnTo>
                <a:lnTo>
                  <a:pt x="1721066" y="643400"/>
                </a:lnTo>
                <a:lnTo>
                  <a:pt x="1707693" y="599373"/>
                </a:lnTo>
                <a:lnTo>
                  <a:pt x="1692105" y="556358"/>
                </a:lnTo>
                <a:lnTo>
                  <a:pt x="1674369" y="514421"/>
                </a:lnTo>
                <a:lnTo>
                  <a:pt x="1654551" y="473630"/>
                </a:lnTo>
                <a:lnTo>
                  <a:pt x="1632720" y="434052"/>
                </a:lnTo>
                <a:lnTo>
                  <a:pt x="1608941" y="395752"/>
                </a:lnTo>
                <a:lnTo>
                  <a:pt x="1583281" y="358799"/>
                </a:lnTo>
                <a:lnTo>
                  <a:pt x="1555808" y="323259"/>
                </a:lnTo>
                <a:lnTo>
                  <a:pt x="1526587" y="289198"/>
                </a:lnTo>
                <a:lnTo>
                  <a:pt x="1495686" y="256684"/>
                </a:lnTo>
                <a:lnTo>
                  <a:pt x="1463172" y="225783"/>
                </a:lnTo>
                <a:lnTo>
                  <a:pt x="1429112" y="196563"/>
                </a:lnTo>
                <a:lnTo>
                  <a:pt x="1393571" y="169089"/>
                </a:lnTo>
                <a:lnTo>
                  <a:pt x="1356618" y="143429"/>
                </a:lnTo>
                <a:lnTo>
                  <a:pt x="1318319" y="119650"/>
                </a:lnTo>
                <a:lnTo>
                  <a:pt x="1278740" y="97819"/>
                </a:lnTo>
                <a:lnTo>
                  <a:pt x="1237949" y="78002"/>
                </a:lnTo>
                <a:lnTo>
                  <a:pt x="1196013" y="60266"/>
                </a:lnTo>
                <a:lnTo>
                  <a:pt x="1152998" y="44678"/>
                </a:lnTo>
                <a:lnTo>
                  <a:pt x="1108970" y="31304"/>
                </a:lnTo>
                <a:lnTo>
                  <a:pt x="1063998" y="20213"/>
                </a:lnTo>
                <a:lnTo>
                  <a:pt x="1018148" y="11470"/>
                </a:lnTo>
                <a:lnTo>
                  <a:pt x="971486" y="5142"/>
                </a:lnTo>
                <a:lnTo>
                  <a:pt x="924079" y="1296"/>
                </a:lnTo>
                <a:lnTo>
                  <a:pt x="875995" y="0"/>
                </a:lnTo>
                <a:close/>
              </a:path>
            </a:pathLst>
          </a:custGeom>
          <a:solidFill>
            <a:srgbClr val="FFFFFF"/>
          </a:solidFill>
        </p:spPr>
        <p:txBody>
          <a:bodyPr wrap="square" lIns="0" tIns="0" rIns="0" bIns="0" rtlCol="0"/>
          <a:lstStyle/>
          <a:p>
            <a:endParaRPr/>
          </a:p>
        </p:txBody>
      </p:sp>
      <p:sp>
        <p:nvSpPr>
          <p:cNvPr id="37" name="object 34">
            <a:extLst>
              <a:ext uri="{FF2B5EF4-FFF2-40B4-BE49-F238E27FC236}">
                <a16:creationId xmlns:a16="http://schemas.microsoft.com/office/drawing/2014/main" id="{FCDC52E9-BD9E-48CF-AEDB-7C2A90CB3750}"/>
              </a:ext>
            </a:extLst>
          </p:cNvPr>
          <p:cNvSpPr/>
          <p:nvPr/>
        </p:nvSpPr>
        <p:spPr>
          <a:xfrm>
            <a:off x="5730556" y="2318939"/>
            <a:ext cx="79280" cy="183815"/>
          </a:xfrm>
          <a:custGeom>
            <a:avLst/>
            <a:gdLst/>
            <a:ahLst/>
            <a:cxnLst/>
            <a:rect l="l" t="t" r="r" b="b"/>
            <a:pathLst>
              <a:path w="157479" h="365125">
                <a:moveTo>
                  <a:pt x="0" y="0"/>
                </a:moveTo>
                <a:lnTo>
                  <a:pt x="156895" y="0"/>
                </a:lnTo>
                <a:lnTo>
                  <a:pt x="156895" y="364807"/>
                </a:lnTo>
                <a:lnTo>
                  <a:pt x="0" y="364807"/>
                </a:lnTo>
                <a:lnTo>
                  <a:pt x="0" y="0"/>
                </a:lnTo>
                <a:close/>
              </a:path>
            </a:pathLst>
          </a:custGeom>
          <a:solidFill>
            <a:srgbClr val="F27521"/>
          </a:solidFill>
        </p:spPr>
        <p:txBody>
          <a:bodyPr wrap="square" lIns="0" tIns="0" rIns="0" bIns="0" rtlCol="0"/>
          <a:lstStyle/>
          <a:p>
            <a:endParaRPr/>
          </a:p>
        </p:txBody>
      </p:sp>
      <p:sp>
        <p:nvSpPr>
          <p:cNvPr id="38" name="object 35">
            <a:extLst>
              <a:ext uri="{FF2B5EF4-FFF2-40B4-BE49-F238E27FC236}">
                <a16:creationId xmlns:a16="http://schemas.microsoft.com/office/drawing/2014/main" id="{1FA356B8-CB9F-4026-A10D-4DC0088B0469}"/>
              </a:ext>
            </a:extLst>
          </p:cNvPr>
          <p:cNvSpPr/>
          <p:nvPr/>
        </p:nvSpPr>
        <p:spPr>
          <a:xfrm>
            <a:off x="5490925" y="1780427"/>
            <a:ext cx="79280" cy="722474"/>
          </a:xfrm>
          <a:custGeom>
            <a:avLst/>
            <a:gdLst/>
            <a:ahLst/>
            <a:cxnLst/>
            <a:rect l="l" t="t" r="r" b="b"/>
            <a:pathLst>
              <a:path w="157479" h="1435100">
                <a:moveTo>
                  <a:pt x="81622" y="0"/>
                </a:moveTo>
                <a:lnTo>
                  <a:pt x="32778" y="1338"/>
                </a:lnTo>
                <a:lnTo>
                  <a:pt x="0" y="4039"/>
                </a:lnTo>
                <a:lnTo>
                  <a:pt x="0" y="1434490"/>
                </a:lnTo>
                <a:lnTo>
                  <a:pt x="156895" y="1434490"/>
                </a:lnTo>
                <a:lnTo>
                  <a:pt x="156895" y="3502"/>
                </a:lnTo>
                <a:lnTo>
                  <a:pt x="129707" y="1296"/>
                </a:lnTo>
                <a:lnTo>
                  <a:pt x="81622" y="0"/>
                </a:lnTo>
                <a:close/>
              </a:path>
            </a:pathLst>
          </a:custGeom>
          <a:solidFill>
            <a:srgbClr val="F27521"/>
          </a:solidFill>
        </p:spPr>
        <p:txBody>
          <a:bodyPr wrap="square" lIns="0" tIns="0" rIns="0" bIns="0" rtlCol="0"/>
          <a:lstStyle/>
          <a:p>
            <a:endParaRPr/>
          </a:p>
        </p:txBody>
      </p:sp>
      <p:sp>
        <p:nvSpPr>
          <p:cNvPr id="39" name="object 36">
            <a:extLst>
              <a:ext uri="{FF2B5EF4-FFF2-40B4-BE49-F238E27FC236}">
                <a16:creationId xmlns:a16="http://schemas.microsoft.com/office/drawing/2014/main" id="{DCF47EF6-6F79-4419-A3D6-E717E7143DF3}"/>
              </a:ext>
            </a:extLst>
          </p:cNvPr>
          <p:cNvSpPr/>
          <p:nvPr/>
        </p:nvSpPr>
        <p:spPr>
          <a:xfrm>
            <a:off x="5251288" y="2067147"/>
            <a:ext cx="79280" cy="435722"/>
          </a:xfrm>
          <a:custGeom>
            <a:avLst/>
            <a:gdLst/>
            <a:ahLst/>
            <a:cxnLst/>
            <a:rect l="l" t="t" r="r" b="b"/>
            <a:pathLst>
              <a:path w="157479" h="865505">
                <a:moveTo>
                  <a:pt x="0" y="0"/>
                </a:moveTo>
                <a:lnTo>
                  <a:pt x="156895" y="0"/>
                </a:lnTo>
                <a:lnTo>
                  <a:pt x="156895" y="864946"/>
                </a:lnTo>
                <a:lnTo>
                  <a:pt x="0" y="864946"/>
                </a:lnTo>
                <a:lnTo>
                  <a:pt x="0" y="0"/>
                </a:lnTo>
                <a:close/>
              </a:path>
            </a:pathLst>
          </a:custGeom>
          <a:solidFill>
            <a:srgbClr val="F27521"/>
          </a:solidFill>
        </p:spPr>
        <p:txBody>
          <a:bodyPr wrap="square" lIns="0" tIns="0" rIns="0" bIns="0" rtlCol="0"/>
          <a:lstStyle/>
          <a:p>
            <a:endParaRPr/>
          </a:p>
        </p:txBody>
      </p:sp>
      <p:sp>
        <p:nvSpPr>
          <p:cNvPr id="40" name="object 37">
            <a:extLst>
              <a:ext uri="{FF2B5EF4-FFF2-40B4-BE49-F238E27FC236}">
                <a16:creationId xmlns:a16="http://schemas.microsoft.com/office/drawing/2014/main" id="{64093983-F079-46CC-9150-4705543D601A}"/>
              </a:ext>
            </a:extLst>
          </p:cNvPr>
          <p:cNvSpPr/>
          <p:nvPr/>
        </p:nvSpPr>
        <p:spPr>
          <a:xfrm>
            <a:off x="5184661" y="2502594"/>
            <a:ext cx="694662" cy="0"/>
          </a:xfrm>
          <a:custGeom>
            <a:avLst/>
            <a:gdLst/>
            <a:ahLst/>
            <a:cxnLst/>
            <a:rect l="l" t="t" r="r" b="b"/>
            <a:pathLst>
              <a:path w="1379854">
                <a:moveTo>
                  <a:pt x="0" y="0"/>
                </a:moveTo>
                <a:lnTo>
                  <a:pt x="1379803" y="0"/>
                </a:lnTo>
              </a:path>
            </a:pathLst>
          </a:custGeom>
          <a:ln w="35941">
            <a:solidFill>
              <a:srgbClr val="000000"/>
            </a:solidFill>
          </a:ln>
        </p:spPr>
        <p:txBody>
          <a:bodyPr wrap="square" lIns="0" tIns="0" rIns="0" bIns="0" rtlCol="0"/>
          <a:lstStyle/>
          <a:p>
            <a:endParaRPr/>
          </a:p>
        </p:txBody>
      </p:sp>
      <p:grpSp>
        <p:nvGrpSpPr>
          <p:cNvPr id="53" name="Group 52">
            <a:extLst>
              <a:ext uri="{FF2B5EF4-FFF2-40B4-BE49-F238E27FC236}">
                <a16:creationId xmlns:a16="http://schemas.microsoft.com/office/drawing/2014/main" id="{6E561EBB-7CFE-430B-9A1D-A0775CC032DC}"/>
              </a:ext>
            </a:extLst>
          </p:cNvPr>
          <p:cNvGrpSpPr/>
          <p:nvPr/>
        </p:nvGrpSpPr>
        <p:grpSpPr>
          <a:xfrm>
            <a:off x="3186731" y="3993099"/>
            <a:ext cx="2414852" cy="1133900"/>
            <a:chOff x="3186731" y="3695000"/>
            <a:chExt cx="2414852" cy="1133900"/>
          </a:xfrm>
        </p:grpSpPr>
        <p:sp>
          <p:nvSpPr>
            <p:cNvPr id="6" name="object 2">
              <a:extLst>
                <a:ext uri="{FF2B5EF4-FFF2-40B4-BE49-F238E27FC236}">
                  <a16:creationId xmlns:a16="http://schemas.microsoft.com/office/drawing/2014/main" id="{428EE2F8-B024-4102-8129-C43A47DD727E}"/>
                </a:ext>
              </a:extLst>
            </p:cNvPr>
            <p:cNvSpPr/>
            <p:nvPr/>
          </p:nvSpPr>
          <p:spPr>
            <a:xfrm>
              <a:off x="3186731" y="3695000"/>
              <a:ext cx="2414852" cy="1133900"/>
            </a:xfrm>
            <a:custGeom>
              <a:avLst/>
              <a:gdLst/>
              <a:ahLst/>
              <a:cxnLst/>
              <a:rect l="l" t="t" r="r" b="b"/>
              <a:pathLst>
                <a:path w="4796790" h="2252345">
                  <a:moveTo>
                    <a:pt x="1127467" y="0"/>
                  </a:moveTo>
                  <a:lnTo>
                    <a:pt x="1126070" y="0"/>
                  </a:lnTo>
                  <a:lnTo>
                    <a:pt x="1078470" y="987"/>
                  </a:lnTo>
                  <a:lnTo>
                    <a:pt x="1031374" y="3925"/>
                  </a:lnTo>
                  <a:lnTo>
                    <a:pt x="984820" y="8773"/>
                  </a:lnTo>
                  <a:lnTo>
                    <a:pt x="938847" y="15493"/>
                  </a:lnTo>
                  <a:lnTo>
                    <a:pt x="893496" y="24045"/>
                  </a:lnTo>
                  <a:lnTo>
                    <a:pt x="848804" y="34391"/>
                  </a:lnTo>
                  <a:lnTo>
                    <a:pt x="804812" y="46491"/>
                  </a:lnTo>
                  <a:lnTo>
                    <a:pt x="761557" y="60306"/>
                  </a:lnTo>
                  <a:lnTo>
                    <a:pt x="719080" y="75798"/>
                  </a:lnTo>
                  <a:lnTo>
                    <a:pt x="677418" y="92926"/>
                  </a:lnTo>
                  <a:lnTo>
                    <a:pt x="636613" y="111652"/>
                  </a:lnTo>
                  <a:lnTo>
                    <a:pt x="596701" y="131937"/>
                  </a:lnTo>
                  <a:lnTo>
                    <a:pt x="557723" y="153742"/>
                  </a:lnTo>
                  <a:lnTo>
                    <a:pt x="519718" y="177028"/>
                  </a:lnTo>
                  <a:lnTo>
                    <a:pt x="482724" y="201755"/>
                  </a:lnTo>
                  <a:lnTo>
                    <a:pt x="446781" y="227885"/>
                  </a:lnTo>
                  <a:lnTo>
                    <a:pt x="411928" y="255378"/>
                  </a:lnTo>
                  <a:lnTo>
                    <a:pt x="378204" y="284196"/>
                  </a:lnTo>
                  <a:lnTo>
                    <a:pt x="345648" y="314299"/>
                  </a:lnTo>
                  <a:lnTo>
                    <a:pt x="314299" y="345648"/>
                  </a:lnTo>
                  <a:lnTo>
                    <a:pt x="284196" y="378204"/>
                  </a:lnTo>
                  <a:lnTo>
                    <a:pt x="255378" y="411928"/>
                  </a:lnTo>
                  <a:lnTo>
                    <a:pt x="227885" y="446781"/>
                  </a:lnTo>
                  <a:lnTo>
                    <a:pt x="201755" y="482724"/>
                  </a:lnTo>
                  <a:lnTo>
                    <a:pt x="177028" y="519718"/>
                  </a:lnTo>
                  <a:lnTo>
                    <a:pt x="153742" y="557723"/>
                  </a:lnTo>
                  <a:lnTo>
                    <a:pt x="131937" y="596701"/>
                  </a:lnTo>
                  <a:lnTo>
                    <a:pt x="111652" y="636613"/>
                  </a:lnTo>
                  <a:lnTo>
                    <a:pt x="92926" y="677418"/>
                  </a:lnTo>
                  <a:lnTo>
                    <a:pt x="75798" y="719080"/>
                  </a:lnTo>
                  <a:lnTo>
                    <a:pt x="60306" y="761557"/>
                  </a:lnTo>
                  <a:lnTo>
                    <a:pt x="46491" y="804812"/>
                  </a:lnTo>
                  <a:lnTo>
                    <a:pt x="34391" y="848804"/>
                  </a:lnTo>
                  <a:lnTo>
                    <a:pt x="24045" y="893496"/>
                  </a:lnTo>
                  <a:lnTo>
                    <a:pt x="15493" y="938847"/>
                  </a:lnTo>
                  <a:lnTo>
                    <a:pt x="8773" y="984820"/>
                  </a:lnTo>
                  <a:lnTo>
                    <a:pt x="3925" y="1031374"/>
                  </a:lnTo>
                  <a:lnTo>
                    <a:pt x="987" y="1078470"/>
                  </a:lnTo>
                  <a:lnTo>
                    <a:pt x="0" y="1126070"/>
                  </a:lnTo>
                  <a:lnTo>
                    <a:pt x="987" y="1173671"/>
                  </a:lnTo>
                  <a:lnTo>
                    <a:pt x="3925" y="1220767"/>
                  </a:lnTo>
                  <a:lnTo>
                    <a:pt x="8773" y="1267321"/>
                  </a:lnTo>
                  <a:lnTo>
                    <a:pt x="15493" y="1313294"/>
                  </a:lnTo>
                  <a:lnTo>
                    <a:pt x="24045" y="1358645"/>
                  </a:lnTo>
                  <a:lnTo>
                    <a:pt x="34391" y="1403337"/>
                  </a:lnTo>
                  <a:lnTo>
                    <a:pt x="46491" y="1447329"/>
                  </a:lnTo>
                  <a:lnTo>
                    <a:pt x="60306" y="1490584"/>
                  </a:lnTo>
                  <a:lnTo>
                    <a:pt x="75798" y="1533061"/>
                  </a:lnTo>
                  <a:lnTo>
                    <a:pt x="92926" y="1574722"/>
                  </a:lnTo>
                  <a:lnTo>
                    <a:pt x="111652" y="1615528"/>
                  </a:lnTo>
                  <a:lnTo>
                    <a:pt x="131937" y="1655440"/>
                  </a:lnTo>
                  <a:lnTo>
                    <a:pt x="153742" y="1694418"/>
                  </a:lnTo>
                  <a:lnTo>
                    <a:pt x="177028" y="1732423"/>
                  </a:lnTo>
                  <a:lnTo>
                    <a:pt x="201755" y="1769417"/>
                  </a:lnTo>
                  <a:lnTo>
                    <a:pt x="227885" y="1805359"/>
                  </a:lnTo>
                  <a:lnTo>
                    <a:pt x="255378" y="1840213"/>
                  </a:lnTo>
                  <a:lnTo>
                    <a:pt x="284196" y="1873937"/>
                  </a:lnTo>
                  <a:lnTo>
                    <a:pt x="314299" y="1906493"/>
                  </a:lnTo>
                  <a:lnTo>
                    <a:pt x="345648" y="1937842"/>
                  </a:lnTo>
                  <a:lnTo>
                    <a:pt x="378204" y="1967945"/>
                  </a:lnTo>
                  <a:lnTo>
                    <a:pt x="411928" y="1996762"/>
                  </a:lnTo>
                  <a:lnTo>
                    <a:pt x="446781" y="2024256"/>
                  </a:lnTo>
                  <a:lnTo>
                    <a:pt x="482724" y="2050385"/>
                  </a:lnTo>
                  <a:lnTo>
                    <a:pt x="519718" y="2075113"/>
                  </a:lnTo>
                  <a:lnTo>
                    <a:pt x="557723" y="2098398"/>
                  </a:lnTo>
                  <a:lnTo>
                    <a:pt x="596701" y="2120203"/>
                  </a:lnTo>
                  <a:lnTo>
                    <a:pt x="636613" y="2140489"/>
                  </a:lnTo>
                  <a:lnTo>
                    <a:pt x="677418" y="2159215"/>
                  </a:lnTo>
                  <a:lnTo>
                    <a:pt x="719080" y="2176343"/>
                  </a:lnTo>
                  <a:lnTo>
                    <a:pt x="761557" y="2191835"/>
                  </a:lnTo>
                  <a:lnTo>
                    <a:pt x="804812" y="2205650"/>
                  </a:lnTo>
                  <a:lnTo>
                    <a:pt x="848804" y="2217750"/>
                  </a:lnTo>
                  <a:lnTo>
                    <a:pt x="893496" y="2228095"/>
                  </a:lnTo>
                  <a:lnTo>
                    <a:pt x="938847" y="2236648"/>
                  </a:lnTo>
                  <a:lnTo>
                    <a:pt x="984820" y="2243368"/>
                  </a:lnTo>
                  <a:lnTo>
                    <a:pt x="1031374" y="2248216"/>
                  </a:lnTo>
                  <a:lnTo>
                    <a:pt x="1078470" y="2251153"/>
                  </a:lnTo>
                  <a:lnTo>
                    <a:pt x="1126070" y="2252141"/>
                  </a:lnTo>
                  <a:lnTo>
                    <a:pt x="1127467" y="2252141"/>
                  </a:lnTo>
                  <a:lnTo>
                    <a:pt x="1128839" y="2252040"/>
                  </a:lnTo>
                  <a:lnTo>
                    <a:pt x="3675731" y="2252027"/>
                  </a:lnTo>
                  <a:lnTo>
                    <a:pt x="3717823" y="2251153"/>
                  </a:lnTo>
                  <a:lnTo>
                    <a:pt x="3764920" y="2248216"/>
                  </a:lnTo>
                  <a:lnTo>
                    <a:pt x="3811474" y="2243368"/>
                  </a:lnTo>
                  <a:lnTo>
                    <a:pt x="3857446" y="2236648"/>
                  </a:lnTo>
                  <a:lnTo>
                    <a:pt x="3902798" y="2228095"/>
                  </a:lnTo>
                  <a:lnTo>
                    <a:pt x="3947490" y="2217750"/>
                  </a:lnTo>
                  <a:lnTo>
                    <a:pt x="3991482" y="2205650"/>
                  </a:lnTo>
                  <a:lnTo>
                    <a:pt x="4034737" y="2191835"/>
                  </a:lnTo>
                  <a:lnTo>
                    <a:pt x="4077214" y="2176343"/>
                  </a:lnTo>
                  <a:lnTo>
                    <a:pt x="4118875" y="2159215"/>
                  </a:lnTo>
                  <a:lnTo>
                    <a:pt x="4159681" y="2140489"/>
                  </a:lnTo>
                  <a:lnTo>
                    <a:pt x="4199592" y="2120203"/>
                  </a:lnTo>
                  <a:lnTo>
                    <a:pt x="4238570" y="2098398"/>
                  </a:lnTo>
                  <a:lnTo>
                    <a:pt x="4276576" y="2075113"/>
                  </a:lnTo>
                  <a:lnTo>
                    <a:pt x="4313569" y="2050385"/>
                  </a:lnTo>
                  <a:lnTo>
                    <a:pt x="4349512" y="2024256"/>
                  </a:lnTo>
                  <a:lnTo>
                    <a:pt x="4384365" y="1996762"/>
                  </a:lnTo>
                  <a:lnTo>
                    <a:pt x="4418090" y="1967945"/>
                  </a:lnTo>
                  <a:lnTo>
                    <a:pt x="4450646" y="1937842"/>
                  </a:lnTo>
                  <a:lnTo>
                    <a:pt x="4481995" y="1906493"/>
                  </a:lnTo>
                  <a:lnTo>
                    <a:pt x="4512098" y="1873937"/>
                  </a:lnTo>
                  <a:lnTo>
                    <a:pt x="4540915" y="1840213"/>
                  </a:lnTo>
                  <a:lnTo>
                    <a:pt x="4568409" y="1805359"/>
                  </a:lnTo>
                  <a:lnTo>
                    <a:pt x="4594538" y="1769417"/>
                  </a:lnTo>
                  <a:lnTo>
                    <a:pt x="4619266" y="1732423"/>
                  </a:lnTo>
                  <a:lnTo>
                    <a:pt x="4642551" y="1694418"/>
                  </a:lnTo>
                  <a:lnTo>
                    <a:pt x="4664356" y="1655440"/>
                  </a:lnTo>
                  <a:lnTo>
                    <a:pt x="4684641" y="1615528"/>
                  </a:lnTo>
                  <a:lnTo>
                    <a:pt x="4703368" y="1574722"/>
                  </a:lnTo>
                  <a:lnTo>
                    <a:pt x="4720496" y="1533061"/>
                  </a:lnTo>
                  <a:lnTo>
                    <a:pt x="4735987" y="1490584"/>
                  </a:lnTo>
                  <a:lnTo>
                    <a:pt x="4749803" y="1447329"/>
                  </a:lnTo>
                  <a:lnTo>
                    <a:pt x="4761903" y="1403337"/>
                  </a:lnTo>
                  <a:lnTo>
                    <a:pt x="4772248" y="1358645"/>
                  </a:lnTo>
                  <a:lnTo>
                    <a:pt x="4780801" y="1313294"/>
                  </a:lnTo>
                  <a:lnTo>
                    <a:pt x="4787520" y="1267321"/>
                  </a:lnTo>
                  <a:lnTo>
                    <a:pt x="4792369" y="1220767"/>
                  </a:lnTo>
                  <a:lnTo>
                    <a:pt x="4795306" y="1173671"/>
                  </a:lnTo>
                  <a:lnTo>
                    <a:pt x="4796294" y="1126070"/>
                  </a:lnTo>
                  <a:lnTo>
                    <a:pt x="4794783" y="101"/>
                  </a:lnTo>
                  <a:lnTo>
                    <a:pt x="1128839" y="101"/>
                  </a:lnTo>
                  <a:lnTo>
                    <a:pt x="1127467" y="0"/>
                  </a:lnTo>
                  <a:close/>
                </a:path>
                <a:path w="4796790" h="2252345">
                  <a:moveTo>
                    <a:pt x="3675731" y="2252027"/>
                  </a:moveTo>
                  <a:lnTo>
                    <a:pt x="1130223" y="2252027"/>
                  </a:lnTo>
                  <a:lnTo>
                    <a:pt x="3670223" y="2252141"/>
                  </a:lnTo>
                  <a:lnTo>
                    <a:pt x="3675731" y="2252027"/>
                  </a:lnTo>
                  <a:close/>
                </a:path>
                <a:path w="4796790" h="2252345">
                  <a:moveTo>
                    <a:pt x="4794783" y="0"/>
                  </a:moveTo>
                  <a:lnTo>
                    <a:pt x="1130223" y="0"/>
                  </a:lnTo>
                  <a:lnTo>
                    <a:pt x="4794783" y="101"/>
                  </a:lnTo>
                  <a:close/>
                </a:path>
              </a:pathLst>
            </a:custGeom>
            <a:solidFill>
              <a:srgbClr val="B5B5B5"/>
            </a:solidFill>
          </p:spPr>
          <p:txBody>
            <a:bodyPr wrap="square" lIns="0" tIns="0" rIns="0" bIns="0" rtlCol="0"/>
            <a:lstStyle/>
            <a:p>
              <a:endParaRPr/>
            </a:p>
          </p:txBody>
        </p:sp>
        <p:sp>
          <p:nvSpPr>
            <p:cNvPr id="16" name="object 14">
              <a:extLst>
                <a:ext uri="{FF2B5EF4-FFF2-40B4-BE49-F238E27FC236}">
                  <a16:creationId xmlns:a16="http://schemas.microsoft.com/office/drawing/2014/main" id="{8EED08D2-A94B-47F8-A772-1B951F62E2D2}"/>
                </a:ext>
              </a:extLst>
            </p:cNvPr>
            <p:cNvSpPr/>
            <p:nvPr/>
          </p:nvSpPr>
          <p:spPr>
            <a:xfrm>
              <a:off x="5373803" y="3820703"/>
              <a:ext cx="131388" cy="109969"/>
            </a:xfrm>
            <a:custGeom>
              <a:avLst/>
              <a:gdLst/>
              <a:ahLst/>
              <a:cxnLst/>
              <a:rect l="l" t="t" r="r" b="b"/>
              <a:pathLst>
                <a:path w="260984" h="218439">
                  <a:moveTo>
                    <a:pt x="44970" y="85839"/>
                  </a:moveTo>
                  <a:lnTo>
                    <a:pt x="0" y="130809"/>
                  </a:lnTo>
                  <a:lnTo>
                    <a:pt x="87299" y="218109"/>
                  </a:lnTo>
                  <a:lnTo>
                    <a:pt x="177234" y="128168"/>
                  </a:lnTo>
                  <a:lnTo>
                    <a:pt x="87299" y="128168"/>
                  </a:lnTo>
                  <a:lnTo>
                    <a:pt x="44970" y="85839"/>
                  </a:lnTo>
                  <a:close/>
                </a:path>
                <a:path w="260984" h="218439">
                  <a:moveTo>
                    <a:pt x="215468" y="0"/>
                  </a:moveTo>
                  <a:lnTo>
                    <a:pt x="87299" y="128168"/>
                  </a:lnTo>
                  <a:lnTo>
                    <a:pt x="177234" y="128168"/>
                  </a:lnTo>
                  <a:lnTo>
                    <a:pt x="260438" y="44957"/>
                  </a:lnTo>
                  <a:lnTo>
                    <a:pt x="215468" y="0"/>
                  </a:lnTo>
                  <a:close/>
                </a:path>
              </a:pathLst>
            </a:custGeom>
            <a:solidFill>
              <a:srgbClr val="05A55B"/>
            </a:solidFill>
          </p:spPr>
          <p:txBody>
            <a:bodyPr wrap="square" lIns="0" tIns="0" rIns="0" bIns="0" rtlCol="0"/>
            <a:lstStyle/>
            <a:p>
              <a:endParaRPr/>
            </a:p>
          </p:txBody>
        </p:sp>
        <p:sp>
          <p:nvSpPr>
            <p:cNvPr id="18" name="object 16">
              <a:extLst>
                <a:ext uri="{FF2B5EF4-FFF2-40B4-BE49-F238E27FC236}">
                  <a16:creationId xmlns:a16="http://schemas.microsoft.com/office/drawing/2014/main" id="{F87E83D3-E2BB-4A5A-BDD0-0333737B53E0}"/>
                </a:ext>
              </a:extLst>
            </p:cNvPr>
            <p:cNvSpPr/>
            <p:nvPr/>
          </p:nvSpPr>
          <p:spPr>
            <a:xfrm>
              <a:off x="4085295" y="3815174"/>
              <a:ext cx="115333" cy="115333"/>
            </a:xfrm>
            <a:prstGeom prst="rect">
              <a:avLst/>
            </a:prstGeom>
            <a:blipFill>
              <a:blip r:embed="rId6" cstate="print"/>
              <a:stretch>
                <a:fillRect/>
              </a:stretch>
            </a:blipFill>
          </p:spPr>
          <p:txBody>
            <a:bodyPr wrap="square" lIns="0" tIns="0" rIns="0" bIns="0" rtlCol="0"/>
            <a:lstStyle/>
            <a:p>
              <a:endParaRPr/>
            </a:p>
          </p:txBody>
        </p:sp>
        <p:sp>
          <p:nvSpPr>
            <p:cNvPr id="20" name="object 18">
              <a:extLst>
                <a:ext uri="{FF2B5EF4-FFF2-40B4-BE49-F238E27FC236}">
                  <a16:creationId xmlns:a16="http://schemas.microsoft.com/office/drawing/2014/main" id="{0D97E1F4-EC17-4364-BD43-20719F4227A2}"/>
                </a:ext>
              </a:extLst>
            </p:cNvPr>
            <p:cNvSpPr/>
            <p:nvPr/>
          </p:nvSpPr>
          <p:spPr>
            <a:xfrm>
              <a:off x="4396850" y="3820702"/>
              <a:ext cx="0" cy="882633"/>
            </a:xfrm>
            <a:custGeom>
              <a:avLst/>
              <a:gdLst/>
              <a:ahLst/>
              <a:cxnLst/>
              <a:rect l="l" t="t" r="r" b="b"/>
              <a:pathLst>
                <a:path h="1753234">
                  <a:moveTo>
                    <a:pt x="0" y="0"/>
                  </a:moveTo>
                  <a:lnTo>
                    <a:pt x="0" y="1752752"/>
                  </a:lnTo>
                </a:path>
              </a:pathLst>
            </a:custGeom>
            <a:ln w="50800">
              <a:solidFill>
                <a:srgbClr val="FFFFFF"/>
              </a:solidFill>
            </a:ln>
          </p:spPr>
          <p:txBody>
            <a:bodyPr wrap="square" lIns="0" tIns="0" rIns="0" bIns="0" rtlCol="0"/>
            <a:lstStyle/>
            <a:p>
              <a:endParaRPr/>
            </a:p>
          </p:txBody>
        </p:sp>
        <p:sp>
          <p:nvSpPr>
            <p:cNvPr id="41" name="object 38">
              <a:extLst>
                <a:ext uri="{FF2B5EF4-FFF2-40B4-BE49-F238E27FC236}">
                  <a16:creationId xmlns:a16="http://schemas.microsoft.com/office/drawing/2014/main" id="{2AB37871-0961-453D-95B6-1FDF2CCF8D0B}"/>
                </a:ext>
              </a:extLst>
            </p:cNvPr>
            <p:cNvSpPr/>
            <p:nvPr/>
          </p:nvSpPr>
          <p:spPr>
            <a:xfrm>
              <a:off x="4604491" y="3811952"/>
              <a:ext cx="882633" cy="882633"/>
            </a:xfrm>
            <a:custGeom>
              <a:avLst/>
              <a:gdLst/>
              <a:ahLst/>
              <a:cxnLst/>
              <a:rect l="l" t="t" r="r" b="b"/>
              <a:pathLst>
                <a:path w="1753234" h="1753234">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2E2D6"/>
            </a:solidFill>
          </p:spPr>
          <p:txBody>
            <a:bodyPr wrap="square" lIns="0" tIns="0" rIns="0" bIns="0" rtlCol="0"/>
            <a:lstStyle/>
            <a:p>
              <a:endParaRPr/>
            </a:p>
          </p:txBody>
        </p:sp>
        <p:sp>
          <p:nvSpPr>
            <p:cNvPr id="42" name="object 39">
              <a:extLst>
                <a:ext uri="{FF2B5EF4-FFF2-40B4-BE49-F238E27FC236}">
                  <a16:creationId xmlns:a16="http://schemas.microsoft.com/office/drawing/2014/main" id="{865C4622-982C-4A2B-ADC3-2E446F553DDF}"/>
                </a:ext>
              </a:extLst>
            </p:cNvPr>
            <p:cNvSpPr/>
            <p:nvPr/>
          </p:nvSpPr>
          <p:spPr>
            <a:xfrm>
              <a:off x="4604683" y="3811946"/>
              <a:ext cx="882313" cy="880075"/>
            </a:xfrm>
            <a:custGeom>
              <a:avLst/>
              <a:gdLst/>
              <a:ahLst/>
              <a:cxnLst/>
              <a:rect l="l" t="t" r="r" b="b"/>
              <a:pathLst>
                <a:path w="1752600" h="1748154">
                  <a:moveTo>
                    <a:pt x="924079" y="1296"/>
                  </a:moveTo>
                  <a:lnTo>
                    <a:pt x="827910" y="1296"/>
                  </a:lnTo>
                  <a:lnTo>
                    <a:pt x="780504" y="5142"/>
                  </a:lnTo>
                  <a:lnTo>
                    <a:pt x="733842" y="11470"/>
                  </a:lnTo>
                  <a:lnTo>
                    <a:pt x="687991" y="20214"/>
                  </a:lnTo>
                  <a:lnTo>
                    <a:pt x="643019" y="31305"/>
                  </a:lnTo>
                  <a:lnTo>
                    <a:pt x="598992" y="44679"/>
                  </a:lnTo>
                  <a:lnTo>
                    <a:pt x="555977" y="60267"/>
                  </a:lnTo>
                  <a:lnTo>
                    <a:pt x="514040" y="78004"/>
                  </a:lnTo>
                  <a:lnTo>
                    <a:pt x="473249" y="97822"/>
                  </a:lnTo>
                  <a:lnTo>
                    <a:pt x="433671" y="119654"/>
                  </a:lnTo>
                  <a:lnTo>
                    <a:pt x="395371" y="143433"/>
                  </a:lnTo>
                  <a:lnTo>
                    <a:pt x="358418" y="169094"/>
                  </a:lnTo>
                  <a:lnTo>
                    <a:pt x="322878" y="196568"/>
                  </a:lnTo>
                  <a:lnTo>
                    <a:pt x="288817" y="225789"/>
                  </a:lnTo>
                  <a:lnTo>
                    <a:pt x="256303" y="256690"/>
                  </a:lnTo>
                  <a:lnTo>
                    <a:pt x="225402" y="289205"/>
                  </a:lnTo>
                  <a:lnTo>
                    <a:pt x="196182" y="323266"/>
                  </a:lnTo>
                  <a:lnTo>
                    <a:pt x="168708" y="358807"/>
                  </a:lnTo>
                  <a:lnTo>
                    <a:pt x="143048" y="395761"/>
                  </a:lnTo>
                  <a:lnTo>
                    <a:pt x="119269" y="434061"/>
                  </a:lnTo>
                  <a:lnTo>
                    <a:pt x="97438" y="473640"/>
                  </a:lnTo>
                  <a:lnTo>
                    <a:pt x="77621" y="514432"/>
                  </a:lnTo>
                  <a:lnTo>
                    <a:pt x="59885" y="556369"/>
                  </a:lnTo>
                  <a:lnTo>
                    <a:pt x="44297" y="599384"/>
                  </a:lnTo>
                  <a:lnTo>
                    <a:pt x="30923" y="643412"/>
                  </a:lnTo>
                  <a:lnTo>
                    <a:pt x="19832" y="688384"/>
                  </a:lnTo>
                  <a:lnTo>
                    <a:pt x="11089" y="734235"/>
                  </a:lnTo>
                  <a:lnTo>
                    <a:pt x="4761" y="780897"/>
                  </a:lnTo>
                  <a:lnTo>
                    <a:pt x="915" y="828304"/>
                  </a:lnTo>
                  <a:lnTo>
                    <a:pt x="0" y="862261"/>
                  </a:lnTo>
                  <a:lnTo>
                    <a:pt x="0" y="890516"/>
                  </a:lnTo>
                  <a:lnTo>
                    <a:pt x="4761" y="971877"/>
                  </a:lnTo>
                  <a:lnTo>
                    <a:pt x="11089" y="1018538"/>
                  </a:lnTo>
                  <a:lnTo>
                    <a:pt x="19832" y="1064388"/>
                  </a:lnTo>
                  <a:lnTo>
                    <a:pt x="30923" y="1109360"/>
                  </a:lnTo>
                  <a:lnTo>
                    <a:pt x="44297" y="1153386"/>
                  </a:lnTo>
                  <a:lnTo>
                    <a:pt x="59885" y="1196401"/>
                  </a:lnTo>
                  <a:lnTo>
                    <a:pt x="77621" y="1238338"/>
                  </a:lnTo>
                  <a:lnTo>
                    <a:pt x="97438" y="1279128"/>
                  </a:lnTo>
                  <a:lnTo>
                    <a:pt x="119269" y="1318707"/>
                  </a:lnTo>
                  <a:lnTo>
                    <a:pt x="143048" y="1357006"/>
                  </a:lnTo>
                  <a:lnTo>
                    <a:pt x="168708" y="1393960"/>
                  </a:lnTo>
                  <a:lnTo>
                    <a:pt x="196182" y="1429500"/>
                  </a:lnTo>
                  <a:lnTo>
                    <a:pt x="225402" y="1463561"/>
                  </a:lnTo>
                  <a:lnTo>
                    <a:pt x="256303" y="1496075"/>
                  </a:lnTo>
                  <a:lnTo>
                    <a:pt x="288817" y="1526976"/>
                  </a:lnTo>
                  <a:lnTo>
                    <a:pt x="322878" y="1556197"/>
                  </a:lnTo>
                  <a:lnTo>
                    <a:pt x="358418" y="1583671"/>
                  </a:lnTo>
                  <a:lnTo>
                    <a:pt x="395371" y="1609331"/>
                  </a:lnTo>
                  <a:lnTo>
                    <a:pt x="433671" y="1633111"/>
                  </a:lnTo>
                  <a:lnTo>
                    <a:pt x="473249" y="1654943"/>
                  </a:lnTo>
                  <a:lnTo>
                    <a:pt x="514040" y="1674760"/>
                  </a:lnTo>
                  <a:lnTo>
                    <a:pt x="555977" y="1692497"/>
                  </a:lnTo>
                  <a:lnTo>
                    <a:pt x="598992" y="1708085"/>
                  </a:lnTo>
                  <a:lnTo>
                    <a:pt x="643019" y="1721459"/>
                  </a:lnTo>
                  <a:lnTo>
                    <a:pt x="687991" y="1732551"/>
                  </a:lnTo>
                  <a:lnTo>
                    <a:pt x="733842" y="1741294"/>
                  </a:lnTo>
                  <a:lnTo>
                    <a:pt x="780504" y="1747622"/>
                  </a:lnTo>
                  <a:lnTo>
                    <a:pt x="786755" y="1748129"/>
                  </a:lnTo>
                  <a:lnTo>
                    <a:pt x="965235" y="1748129"/>
                  </a:lnTo>
                  <a:lnTo>
                    <a:pt x="1018148" y="1741294"/>
                  </a:lnTo>
                  <a:lnTo>
                    <a:pt x="1063998" y="1732551"/>
                  </a:lnTo>
                  <a:lnTo>
                    <a:pt x="1108970" y="1721459"/>
                  </a:lnTo>
                  <a:lnTo>
                    <a:pt x="1152998" y="1708085"/>
                  </a:lnTo>
                  <a:lnTo>
                    <a:pt x="1196013" y="1692497"/>
                  </a:lnTo>
                  <a:lnTo>
                    <a:pt x="1237949" y="1674760"/>
                  </a:lnTo>
                  <a:lnTo>
                    <a:pt x="1278740" y="1654943"/>
                  </a:lnTo>
                  <a:lnTo>
                    <a:pt x="1318319" y="1633111"/>
                  </a:lnTo>
                  <a:lnTo>
                    <a:pt x="1356618" y="1609331"/>
                  </a:lnTo>
                  <a:lnTo>
                    <a:pt x="1393571" y="1583671"/>
                  </a:lnTo>
                  <a:lnTo>
                    <a:pt x="1429112" y="1556197"/>
                  </a:lnTo>
                  <a:lnTo>
                    <a:pt x="1463172" y="1526976"/>
                  </a:lnTo>
                  <a:lnTo>
                    <a:pt x="1495686" y="1496075"/>
                  </a:lnTo>
                  <a:lnTo>
                    <a:pt x="1526587" y="1463561"/>
                  </a:lnTo>
                  <a:lnTo>
                    <a:pt x="1555808" y="1429500"/>
                  </a:lnTo>
                  <a:lnTo>
                    <a:pt x="1583281" y="1393960"/>
                  </a:lnTo>
                  <a:lnTo>
                    <a:pt x="1608941" y="1357006"/>
                  </a:lnTo>
                  <a:lnTo>
                    <a:pt x="1632720" y="1318707"/>
                  </a:lnTo>
                  <a:lnTo>
                    <a:pt x="1654551" y="1279128"/>
                  </a:lnTo>
                  <a:lnTo>
                    <a:pt x="1674369" y="1238338"/>
                  </a:lnTo>
                  <a:lnTo>
                    <a:pt x="1692105" y="1196401"/>
                  </a:lnTo>
                  <a:lnTo>
                    <a:pt x="1707693" y="1153386"/>
                  </a:lnTo>
                  <a:lnTo>
                    <a:pt x="1721066" y="1109360"/>
                  </a:lnTo>
                  <a:lnTo>
                    <a:pt x="1732158" y="1064388"/>
                  </a:lnTo>
                  <a:lnTo>
                    <a:pt x="1740901" y="1018538"/>
                  </a:lnTo>
                  <a:lnTo>
                    <a:pt x="1747228" y="971877"/>
                  </a:lnTo>
                  <a:lnTo>
                    <a:pt x="1751074" y="924472"/>
                  </a:lnTo>
                  <a:lnTo>
                    <a:pt x="1752371" y="876388"/>
                  </a:lnTo>
                  <a:lnTo>
                    <a:pt x="1751074" y="828304"/>
                  </a:lnTo>
                  <a:lnTo>
                    <a:pt x="1747228" y="780897"/>
                  </a:lnTo>
                  <a:lnTo>
                    <a:pt x="1740901" y="734235"/>
                  </a:lnTo>
                  <a:lnTo>
                    <a:pt x="1732158" y="688384"/>
                  </a:lnTo>
                  <a:lnTo>
                    <a:pt x="1721066" y="643412"/>
                  </a:lnTo>
                  <a:lnTo>
                    <a:pt x="1707693" y="599384"/>
                  </a:lnTo>
                  <a:lnTo>
                    <a:pt x="1692105" y="556369"/>
                  </a:lnTo>
                  <a:lnTo>
                    <a:pt x="1674369" y="514432"/>
                  </a:lnTo>
                  <a:lnTo>
                    <a:pt x="1654551" y="473640"/>
                  </a:lnTo>
                  <a:lnTo>
                    <a:pt x="1632720" y="434061"/>
                  </a:lnTo>
                  <a:lnTo>
                    <a:pt x="1608941" y="395761"/>
                  </a:lnTo>
                  <a:lnTo>
                    <a:pt x="1583281" y="358807"/>
                  </a:lnTo>
                  <a:lnTo>
                    <a:pt x="1555808" y="323266"/>
                  </a:lnTo>
                  <a:lnTo>
                    <a:pt x="1526587" y="289205"/>
                  </a:lnTo>
                  <a:lnTo>
                    <a:pt x="1495686" y="256690"/>
                  </a:lnTo>
                  <a:lnTo>
                    <a:pt x="1463172" y="225789"/>
                  </a:lnTo>
                  <a:lnTo>
                    <a:pt x="1429112" y="196568"/>
                  </a:lnTo>
                  <a:lnTo>
                    <a:pt x="1393571" y="169094"/>
                  </a:lnTo>
                  <a:lnTo>
                    <a:pt x="1356618" y="143433"/>
                  </a:lnTo>
                  <a:lnTo>
                    <a:pt x="1318319" y="119654"/>
                  </a:lnTo>
                  <a:lnTo>
                    <a:pt x="1278740" y="97822"/>
                  </a:lnTo>
                  <a:lnTo>
                    <a:pt x="1237949" y="78004"/>
                  </a:lnTo>
                  <a:lnTo>
                    <a:pt x="1196013" y="60267"/>
                  </a:lnTo>
                  <a:lnTo>
                    <a:pt x="1152998" y="44679"/>
                  </a:lnTo>
                  <a:lnTo>
                    <a:pt x="1108970" y="31305"/>
                  </a:lnTo>
                  <a:lnTo>
                    <a:pt x="1063998" y="20214"/>
                  </a:lnTo>
                  <a:lnTo>
                    <a:pt x="1018148" y="11470"/>
                  </a:lnTo>
                  <a:lnTo>
                    <a:pt x="971486" y="5142"/>
                  </a:lnTo>
                  <a:lnTo>
                    <a:pt x="924079" y="1296"/>
                  </a:lnTo>
                  <a:close/>
                </a:path>
                <a:path w="1752600" h="1748154">
                  <a:moveTo>
                    <a:pt x="875995" y="0"/>
                  </a:moveTo>
                  <a:lnTo>
                    <a:pt x="827910" y="1296"/>
                  </a:lnTo>
                  <a:lnTo>
                    <a:pt x="924079" y="1296"/>
                  </a:lnTo>
                  <a:lnTo>
                    <a:pt x="875995" y="0"/>
                  </a:lnTo>
                  <a:close/>
                </a:path>
              </a:pathLst>
            </a:custGeom>
            <a:solidFill>
              <a:srgbClr val="FFFFFF"/>
            </a:solidFill>
          </p:spPr>
          <p:txBody>
            <a:bodyPr wrap="square" lIns="0" tIns="0" rIns="0" bIns="0" rtlCol="0"/>
            <a:lstStyle/>
            <a:p>
              <a:endParaRPr/>
            </a:p>
          </p:txBody>
        </p:sp>
        <p:sp>
          <p:nvSpPr>
            <p:cNvPr id="43" name="object 40">
              <a:extLst>
                <a:ext uri="{FF2B5EF4-FFF2-40B4-BE49-F238E27FC236}">
                  <a16:creationId xmlns:a16="http://schemas.microsoft.com/office/drawing/2014/main" id="{275D0C7B-9189-40CD-8BBE-FAE7BAFF2F19}"/>
                </a:ext>
              </a:extLst>
            </p:cNvPr>
            <p:cNvSpPr/>
            <p:nvPr/>
          </p:nvSpPr>
          <p:spPr>
            <a:xfrm>
              <a:off x="5234839" y="4371032"/>
              <a:ext cx="190528" cy="106133"/>
            </a:xfrm>
            <a:custGeom>
              <a:avLst/>
              <a:gdLst/>
              <a:ahLst/>
              <a:cxnLst/>
              <a:rect l="l" t="t" r="r" b="b"/>
              <a:pathLst>
                <a:path w="378459" h="210820">
                  <a:moveTo>
                    <a:pt x="0" y="0"/>
                  </a:moveTo>
                  <a:lnTo>
                    <a:pt x="377913" y="0"/>
                  </a:lnTo>
                  <a:lnTo>
                    <a:pt x="377913" y="210489"/>
                  </a:lnTo>
                  <a:lnTo>
                    <a:pt x="0" y="210489"/>
                  </a:lnTo>
                  <a:lnTo>
                    <a:pt x="0" y="0"/>
                  </a:lnTo>
                  <a:close/>
                </a:path>
              </a:pathLst>
            </a:custGeom>
            <a:solidFill>
              <a:srgbClr val="F27521"/>
            </a:solidFill>
          </p:spPr>
          <p:txBody>
            <a:bodyPr wrap="square" lIns="0" tIns="0" rIns="0" bIns="0" rtlCol="0"/>
            <a:lstStyle/>
            <a:p>
              <a:endParaRPr/>
            </a:p>
          </p:txBody>
        </p:sp>
        <p:sp>
          <p:nvSpPr>
            <p:cNvPr id="44" name="object 41">
              <a:extLst>
                <a:ext uri="{FF2B5EF4-FFF2-40B4-BE49-F238E27FC236}">
                  <a16:creationId xmlns:a16="http://schemas.microsoft.com/office/drawing/2014/main" id="{03435F4C-AFEB-44B4-B0FA-8B8905D6CB12}"/>
                </a:ext>
              </a:extLst>
            </p:cNvPr>
            <p:cNvSpPr/>
            <p:nvPr/>
          </p:nvSpPr>
          <p:spPr>
            <a:xfrm>
              <a:off x="4950364" y="4058259"/>
              <a:ext cx="190528" cy="418779"/>
            </a:xfrm>
            <a:custGeom>
              <a:avLst/>
              <a:gdLst/>
              <a:ahLst/>
              <a:cxnLst/>
              <a:rect l="l" t="t" r="r" b="b"/>
              <a:pathLst>
                <a:path w="378459" h="831850">
                  <a:moveTo>
                    <a:pt x="0" y="0"/>
                  </a:moveTo>
                  <a:lnTo>
                    <a:pt x="377926" y="0"/>
                  </a:lnTo>
                  <a:lnTo>
                    <a:pt x="377926" y="831773"/>
                  </a:lnTo>
                  <a:lnTo>
                    <a:pt x="0" y="831773"/>
                  </a:lnTo>
                  <a:lnTo>
                    <a:pt x="0" y="0"/>
                  </a:lnTo>
                  <a:close/>
                </a:path>
              </a:pathLst>
            </a:custGeom>
            <a:solidFill>
              <a:srgbClr val="F27521"/>
            </a:solidFill>
          </p:spPr>
          <p:txBody>
            <a:bodyPr wrap="square" lIns="0" tIns="0" rIns="0" bIns="0" rtlCol="0"/>
            <a:lstStyle/>
            <a:p>
              <a:endParaRPr/>
            </a:p>
          </p:txBody>
        </p:sp>
        <p:sp>
          <p:nvSpPr>
            <p:cNvPr id="45" name="object 42">
              <a:extLst>
                <a:ext uri="{FF2B5EF4-FFF2-40B4-BE49-F238E27FC236}">
                  <a16:creationId xmlns:a16="http://schemas.microsoft.com/office/drawing/2014/main" id="{FA15BD12-9842-451F-8F77-C601ED93C325}"/>
                </a:ext>
              </a:extLst>
            </p:cNvPr>
            <p:cNvSpPr/>
            <p:nvPr/>
          </p:nvSpPr>
          <p:spPr>
            <a:xfrm>
              <a:off x="4665888" y="4225757"/>
              <a:ext cx="190528" cy="251267"/>
            </a:xfrm>
            <a:custGeom>
              <a:avLst/>
              <a:gdLst/>
              <a:ahLst/>
              <a:cxnLst/>
              <a:rect l="l" t="t" r="r" b="b"/>
              <a:pathLst>
                <a:path w="378459" h="499109">
                  <a:moveTo>
                    <a:pt x="0" y="0"/>
                  </a:moveTo>
                  <a:lnTo>
                    <a:pt x="377913" y="0"/>
                  </a:lnTo>
                  <a:lnTo>
                    <a:pt x="377913" y="499059"/>
                  </a:lnTo>
                  <a:lnTo>
                    <a:pt x="0" y="499059"/>
                  </a:lnTo>
                  <a:lnTo>
                    <a:pt x="0" y="0"/>
                  </a:lnTo>
                  <a:close/>
                </a:path>
              </a:pathLst>
            </a:custGeom>
            <a:solidFill>
              <a:srgbClr val="F27521"/>
            </a:solidFill>
          </p:spPr>
          <p:txBody>
            <a:bodyPr wrap="square" lIns="0" tIns="0" rIns="0" bIns="0" rtlCol="0"/>
            <a:lstStyle/>
            <a:p>
              <a:endParaRPr/>
            </a:p>
          </p:txBody>
        </p:sp>
        <p:sp>
          <p:nvSpPr>
            <p:cNvPr id="46" name="object 43">
              <a:extLst>
                <a:ext uri="{FF2B5EF4-FFF2-40B4-BE49-F238E27FC236}">
                  <a16:creationId xmlns:a16="http://schemas.microsoft.com/office/drawing/2014/main" id="{BB9CB70D-B0ED-4897-B45B-7A892C1D9AB4}"/>
                </a:ext>
              </a:extLst>
            </p:cNvPr>
            <p:cNvSpPr/>
            <p:nvPr/>
          </p:nvSpPr>
          <p:spPr>
            <a:xfrm>
              <a:off x="4661564" y="4479378"/>
              <a:ext cx="768188" cy="0"/>
            </a:xfrm>
            <a:custGeom>
              <a:avLst/>
              <a:gdLst/>
              <a:ahLst/>
              <a:cxnLst/>
              <a:rect l="l" t="t" r="r" b="b"/>
              <a:pathLst>
                <a:path w="1525904">
                  <a:moveTo>
                    <a:pt x="0" y="0"/>
                  </a:moveTo>
                  <a:lnTo>
                    <a:pt x="1525731" y="0"/>
                  </a:lnTo>
                </a:path>
              </a:pathLst>
            </a:custGeom>
            <a:ln w="35941">
              <a:solidFill>
                <a:srgbClr val="000000"/>
              </a:solidFill>
            </a:ln>
          </p:spPr>
          <p:txBody>
            <a:bodyPr wrap="square" lIns="0" tIns="0" rIns="0" bIns="0" rtlCol="0"/>
            <a:lstStyle/>
            <a:p>
              <a:endParaRPr/>
            </a:p>
          </p:txBody>
        </p:sp>
        <p:sp>
          <p:nvSpPr>
            <p:cNvPr id="47" name="object 44">
              <a:extLst>
                <a:ext uri="{FF2B5EF4-FFF2-40B4-BE49-F238E27FC236}">
                  <a16:creationId xmlns:a16="http://schemas.microsoft.com/office/drawing/2014/main" id="{DA77CF0C-F921-475A-B75D-28B77BE0B009}"/>
                </a:ext>
              </a:extLst>
            </p:cNvPr>
            <p:cNvSpPr/>
            <p:nvPr/>
          </p:nvSpPr>
          <p:spPr>
            <a:xfrm>
              <a:off x="3318239" y="3811952"/>
              <a:ext cx="882633" cy="882633"/>
            </a:xfrm>
            <a:custGeom>
              <a:avLst/>
              <a:gdLst/>
              <a:ahLst/>
              <a:cxnLst/>
              <a:rect l="l" t="t" r="r" b="b"/>
              <a:pathLst>
                <a:path w="1753234" h="1753234">
                  <a:moveTo>
                    <a:pt x="876376" y="0"/>
                  </a:moveTo>
                  <a:lnTo>
                    <a:pt x="828291" y="1296"/>
                  </a:lnTo>
                  <a:lnTo>
                    <a:pt x="780885" y="5142"/>
                  </a:lnTo>
                  <a:lnTo>
                    <a:pt x="734223" y="11470"/>
                  </a:lnTo>
                  <a:lnTo>
                    <a:pt x="688372" y="20213"/>
                  </a:lnTo>
                  <a:lnTo>
                    <a:pt x="643400" y="31304"/>
                  </a:lnTo>
                  <a:lnTo>
                    <a:pt x="599373" y="44678"/>
                  </a:lnTo>
                  <a:lnTo>
                    <a:pt x="556358" y="60266"/>
                  </a:lnTo>
                  <a:lnTo>
                    <a:pt x="514421" y="78002"/>
                  </a:lnTo>
                  <a:lnTo>
                    <a:pt x="473630" y="97819"/>
                  </a:lnTo>
                  <a:lnTo>
                    <a:pt x="434052" y="119650"/>
                  </a:lnTo>
                  <a:lnTo>
                    <a:pt x="395752" y="143429"/>
                  </a:lnTo>
                  <a:lnTo>
                    <a:pt x="358799" y="169089"/>
                  </a:lnTo>
                  <a:lnTo>
                    <a:pt x="323259" y="196563"/>
                  </a:lnTo>
                  <a:lnTo>
                    <a:pt x="289198" y="225783"/>
                  </a:lnTo>
                  <a:lnTo>
                    <a:pt x="256684" y="256684"/>
                  </a:lnTo>
                  <a:lnTo>
                    <a:pt x="225783" y="289198"/>
                  </a:lnTo>
                  <a:lnTo>
                    <a:pt x="196563" y="323259"/>
                  </a:lnTo>
                  <a:lnTo>
                    <a:pt x="169089" y="358799"/>
                  </a:lnTo>
                  <a:lnTo>
                    <a:pt x="143429" y="395752"/>
                  </a:lnTo>
                  <a:lnTo>
                    <a:pt x="119650" y="434052"/>
                  </a:lnTo>
                  <a:lnTo>
                    <a:pt x="97819" y="473630"/>
                  </a:lnTo>
                  <a:lnTo>
                    <a:pt x="78002" y="514421"/>
                  </a:lnTo>
                  <a:lnTo>
                    <a:pt x="60266" y="556358"/>
                  </a:lnTo>
                  <a:lnTo>
                    <a:pt x="44678" y="599373"/>
                  </a:lnTo>
                  <a:lnTo>
                    <a:pt x="31304" y="643400"/>
                  </a:lnTo>
                  <a:lnTo>
                    <a:pt x="20213" y="688372"/>
                  </a:lnTo>
                  <a:lnTo>
                    <a:pt x="11470" y="734223"/>
                  </a:lnTo>
                  <a:lnTo>
                    <a:pt x="5142" y="780885"/>
                  </a:lnTo>
                  <a:lnTo>
                    <a:pt x="1296" y="828291"/>
                  </a:lnTo>
                  <a:lnTo>
                    <a:pt x="0" y="876376"/>
                  </a:lnTo>
                  <a:lnTo>
                    <a:pt x="1296" y="924460"/>
                  </a:lnTo>
                  <a:lnTo>
                    <a:pt x="5142" y="971867"/>
                  </a:lnTo>
                  <a:lnTo>
                    <a:pt x="11470" y="1018529"/>
                  </a:lnTo>
                  <a:lnTo>
                    <a:pt x="20213" y="1064379"/>
                  </a:lnTo>
                  <a:lnTo>
                    <a:pt x="31304" y="1109351"/>
                  </a:lnTo>
                  <a:lnTo>
                    <a:pt x="44678" y="1153379"/>
                  </a:lnTo>
                  <a:lnTo>
                    <a:pt x="60266" y="1196394"/>
                  </a:lnTo>
                  <a:lnTo>
                    <a:pt x="78002" y="1238330"/>
                  </a:lnTo>
                  <a:lnTo>
                    <a:pt x="97819" y="1279121"/>
                  </a:lnTo>
                  <a:lnTo>
                    <a:pt x="119650" y="1318700"/>
                  </a:lnTo>
                  <a:lnTo>
                    <a:pt x="143429" y="1356999"/>
                  </a:lnTo>
                  <a:lnTo>
                    <a:pt x="169089" y="1393952"/>
                  </a:lnTo>
                  <a:lnTo>
                    <a:pt x="196563" y="1429493"/>
                  </a:lnTo>
                  <a:lnTo>
                    <a:pt x="225783" y="1463553"/>
                  </a:lnTo>
                  <a:lnTo>
                    <a:pt x="256684" y="1496067"/>
                  </a:lnTo>
                  <a:lnTo>
                    <a:pt x="289198" y="1526968"/>
                  </a:lnTo>
                  <a:lnTo>
                    <a:pt x="323259" y="1556189"/>
                  </a:lnTo>
                  <a:lnTo>
                    <a:pt x="358799" y="1583662"/>
                  </a:lnTo>
                  <a:lnTo>
                    <a:pt x="395752" y="1609322"/>
                  </a:lnTo>
                  <a:lnTo>
                    <a:pt x="434052" y="1633101"/>
                  </a:lnTo>
                  <a:lnTo>
                    <a:pt x="473630" y="1654932"/>
                  </a:lnTo>
                  <a:lnTo>
                    <a:pt x="514421" y="1674750"/>
                  </a:lnTo>
                  <a:lnTo>
                    <a:pt x="556358" y="1692486"/>
                  </a:lnTo>
                  <a:lnTo>
                    <a:pt x="599373" y="1708074"/>
                  </a:lnTo>
                  <a:lnTo>
                    <a:pt x="643400" y="1721447"/>
                  </a:lnTo>
                  <a:lnTo>
                    <a:pt x="688372" y="1732539"/>
                  </a:lnTo>
                  <a:lnTo>
                    <a:pt x="734223" y="1741282"/>
                  </a:lnTo>
                  <a:lnTo>
                    <a:pt x="780885" y="1747609"/>
                  </a:lnTo>
                  <a:lnTo>
                    <a:pt x="828291" y="1751455"/>
                  </a:lnTo>
                  <a:lnTo>
                    <a:pt x="876376" y="1752752"/>
                  </a:lnTo>
                  <a:lnTo>
                    <a:pt x="924460" y="1751455"/>
                  </a:lnTo>
                  <a:lnTo>
                    <a:pt x="971867" y="1747609"/>
                  </a:lnTo>
                  <a:lnTo>
                    <a:pt x="1018529" y="1741282"/>
                  </a:lnTo>
                  <a:lnTo>
                    <a:pt x="1064379" y="1732539"/>
                  </a:lnTo>
                  <a:lnTo>
                    <a:pt x="1109351" y="1721447"/>
                  </a:lnTo>
                  <a:lnTo>
                    <a:pt x="1153379" y="1708074"/>
                  </a:lnTo>
                  <a:lnTo>
                    <a:pt x="1196394" y="1692486"/>
                  </a:lnTo>
                  <a:lnTo>
                    <a:pt x="1238330" y="1674750"/>
                  </a:lnTo>
                  <a:lnTo>
                    <a:pt x="1279121" y="1654932"/>
                  </a:lnTo>
                  <a:lnTo>
                    <a:pt x="1318700" y="1633101"/>
                  </a:lnTo>
                  <a:lnTo>
                    <a:pt x="1356999" y="1609322"/>
                  </a:lnTo>
                  <a:lnTo>
                    <a:pt x="1393952" y="1583662"/>
                  </a:lnTo>
                  <a:lnTo>
                    <a:pt x="1429493" y="1556189"/>
                  </a:lnTo>
                  <a:lnTo>
                    <a:pt x="1463553" y="1526968"/>
                  </a:lnTo>
                  <a:lnTo>
                    <a:pt x="1496067" y="1496067"/>
                  </a:lnTo>
                  <a:lnTo>
                    <a:pt x="1526968" y="1463553"/>
                  </a:lnTo>
                  <a:lnTo>
                    <a:pt x="1556189" y="1429493"/>
                  </a:lnTo>
                  <a:lnTo>
                    <a:pt x="1583662" y="1393952"/>
                  </a:lnTo>
                  <a:lnTo>
                    <a:pt x="1609322" y="1356999"/>
                  </a:lnTo>
                  <a:lnTo>
                    <a:pt x="1633101" y="1318700"/>
                  </a:lnTo>
                  <a:lnTo>
                    <a:pt x="1654932" y="1279121"/>
                  </a:lnTo>
                  <a:lnTo>
                    <a:pt x="1674750" y="1238330"/>
                  </a:lnTo>
                  <a:lnTo>
                    <a:pt x="1692486" y="1196394"/>
                  </a:lnTo>
                  <a:lnTo>
                    <a:pt x="1708074" y="1153379"/>
                  </a:lnTo>
                  <a:lnTo>
                    <a:pt x="1721447" y="1109351"/>
                  </a:lnTo>
                  <a:lnTo>
                    <a:pt x="1732539" y="1064379"/>
                  </a:lnTo>
                  <a:lnTo>
                    <a:pt x="1741282" y="1018529"/>
                  </a:lnTo>
                  <a:lnTo>
                    <a:pt x="1747609" y="971867"/>
                  </a:lnTo>
                  <a:lnTo>
                    <a:pt x="1751455" y="924460"/>
                  </a:lnTo>
                  <a:lnTo>
                    <a:pt x="1752752" y="876376"/>
                  </a:lnTo>
                  <a:lnTo>
                    <a:pt x="1751455" y="828291"/>
                  </a:lnTo>
                  <a:lnTo>
                    <a:pt x="1747609" y="780885"/>
                  </a:lnTo>
                  <a:lnTo>
                    <a:pt x="1741282" y="734223"/>
                  </a:lnTo>
                  <a:lnTo>
                    <a:pt x="1732539" y="688372"/>
                  </a:lnTo>
                  <a:lnTo>
                    <a:pt x="1721447" y="643400"/>
                  </a:lnTo>
                  <a:lnTo>
                    <a:pt x="1708074" y="599373"/>
                  </a:lnTo>
                  <a:lnTo>
                    <a:pt x="1692486" y="556358"/>
                  </a:lnTo>
                  <a:lnTo>
                    <a:pt x="1674750" y="514421"/>
                  </a:lnTo>
                  <a:lnTo>
                    <a:pt x="1654932" y="473630"/>
                  </a:lnTo>
                  <a:lnTo>
                    <a:pt x="1633101" y="434052"/>
                  </a:lnTo>
                  <a:lnTo>
                    <a:pt x="1609322" y="395752"/>
                  </a:lnTo>
                  <a:lnTo>
                    <a:pt x="1583662" y="358799"/>
                  </a:lnTo>
                  <a:lnTo>
                    <a:pt x="1556189" y="323259"/>
                  </a:lnTo>
                  <a:lnTo>
                    <a:pt x="1526968" y="289198"/>
                  </a:lnTo>
                  <a:lnTo>
                    <a:pt x="1496067" y="256684"/>
                  </a:lnTo>
                  <a:lnTo>
                    <a:pt x="1463553" y="225783"/>
                  </a:lnTo>
                  <a:lnTo>
                    <a:pt x="1429493" y="196563"/>
                  </a:lnTo>
                  <a:lnTo>
                    <a:pt x="1393952" y="169089"/>
                  </a:lnTo>
                  <a:lnTo>
                    <a:pt x="1356999" y="143429"/>
                  </a:lnTo>
                  <a:lnTo>
                    <a:pt x="1318700" y="119650"/>
                  </a:lnTo>
                  <a:lnTo>
                    <a:pt x="1279121" y="97819"/>
                  </a:lnTo>
                  <a:lnTo>
                    <a:pt x="1238330" y="78002"/>
                  </a:lnTo>
                  <a:lnTo>
                    <a:pt x="1196394" y="60266"/>
                  </a:lnTo>
                  <a:lnTo>
                    <a:pt x="1153379" y="44678"/>
                  </a:lnTo>
                  <a:lnTo>
                    <a:pt x="1109351" y="31304"/>
                  </a:lnTo>
                  <a:lnTo>
                    <a:pt x="1064379" y="20213"/>
                  </a:lnTo>
                  <a:lnTo>
                    <a:pt x="1018529" y="11470"/>
                  </a:lnTo>
                  <a:lnTo>
                    <a:pt x="971867" y="5142"/>
                  </a:lnTo>
                  <a:lnTo>
                    <a:pt x="924460" y="1296"/>
                  </a:lnTo>
                  <a:lnTo>
                    <a:pt x="876376" y="0"/>
                  </a:lnTo>
                  <a:close/>
                </a:path>
              </a:pathLst>
            </a:custGeom>
            <a:solidFill>
              <a:srgbClr val="F2E2D6"/>
            </a:solidFill>
          </p:spPr>
          <p:txBody>
            <a:bodyPr wrap="square" lIns="0" tIns="0" rIns="0" bIns="0" rtlCol="0"/>
            <a:lstStyle/>
            <a:p>
              <a:endParaRPr/>
            </a:p>
          </p:txBody>
        </p:sp>
        <p:sp>
          <p:nvSpPr>
            <p:cNvPr id="48" name="object 45">
              <a:extLst>
                <a:ext uri="{FF2B5EF4-FFF2-40B4-BE49-F238E27FC236}">
                  <a16:creationId xmlns:a16="http://schemas.microsoft.com/office/drawing/2014/main" id="{2FE6C943-8AB9-448F-89BC-C40C1A7D81B8}"/>
                </a:ext>
              </a:extLst>
            </p:cNvPr>
            <p:cNvSpPr/>
            <p:nvPr/>
          </p:nvSpPr>
          <p:spPr>
            <a:xfrm>
              <a:off x="3318430" y="3811946"/>
              <a:ext cx="882313" cy="880075"/>
            </a:xfrm>
            <a:custGeom>
              <a:avLst/>
              <a:gdLst/>
              <a:ahLst/>
              <a:cxnLst/>
              <a:rect l="l" t="t" r="r" b="b"/>
              <a:pathLst>
                <a:path w="1752600" h="1748154">
                  <a:moveTo>
                    <a:pt x="924079" y="1296"/>
                  </a:moveTo>
                  <a:lnTo>
                    <a:pt x="827910" y="1296"/>
                  </a:lnTo>
                  <a:lnTo>
                    <a:pt x="780504" y="5142"/>
                  </a:lnTo>
                  <a:lnTo>
                    <a:pt x="733842" y="11470"/>
                  </a:lnTo>
                  <a:lnTo>
                    <a:pt x="687991" y="20214"/>
                  </a:lnTo>
                  <a:lnTo>
                    <a:pt x="643019" y="31305"/>
                  </a:lnTo>
                  <a:lnTo>
                    <a:pt x="598992" y="44679"/>
                  </a:lnTo>
                  <a:lnTo>
                    <a:pt x="555977" y="60267"/>
                  </a:lnTo>
                  <a:lnTo>
                    <a:pt x="514040" y="78004"/>
                  </a:lnTo>
                  <a:lnTo>
                    <a:pt x="473249" y="97822"/>
                  </a:lnTo>
                  <a:lnTo>
                    <a:pt x="433671" y="119654"/>
                  </a:lnTo>
                  <a:lnTo>
                    <a:pt x="395371" y="143433"/>
                  </a:lnTo>
                  <a:lnTo>
                    <a:pt x="358418" y="169094"/>
                  </a:lnTo>
                  <a:lnTo>
                    <a:pt x="322878" y="196568"/>
                  </a:lnTo>
                  <a:lnTo>
                    <a:pt x="288817" y="225789"/>
                  </a:lnTo>
                  <a:lnTo>
                    <a:pt x="256303" y="256690"/>
                  </a:lnTo>
                  <a:lnTo>
                    <a:pt x="225402" y="289205"/>
                  </a:lnTo>
                  <a:lnTo>
                    <a:pt x="196182" y="323266"/>
                  </a:lnTo>
                  <a:lnTo>
                    <a:pt x="168708" y="358807"/>
                  </a:lnTo>
                  <a:lnTo>
                    <a:pt x="143048" y="395761"/>
                  </a:lnTo>
                  <a:lnTo>
                    <a:pt x="119269" y="434061"/>
                  </a:lnTo>
                  <a:lnTo>
                    <a:pt x="97438" y="473640"/>
                  </a:lnTo>
                  <a:lnTo>
                    <a:pt x="77621" y="514432"/>
                  </a:lnTo>
                  <a:lnTo>
                    <a:pt x="59885" y="556369"/>
                  </a:lnTo>
                  <a:lnTo>
                    <a:pt x="44297" y="599384"/>
                  </a:lnTo>
                  <a:lnTo>
                    <a:pt x="30923" y="643412"/>
                  </a:lnTo>
                  <a:lnTo>
                    <a:pt x="19832" y="688384"/>
                  </a:lnTo>
                  <a:lnTo>
                    <a:pt x="11089" y="734235"/>
                  </a:lnTo>
                  <a:lnTo>
                    <a:pt x="4761" y="780897"/>
                  </a:lnTo>
                  <a:lnTo>
                    <a:pt x="915" y="828304"/>
                  </a:lnTo>
                  <a:lnTo>
                    <a:pt x="0" y="862261"/>
                  </a:lnTo>
                  <a:lnTo>
                    <a:pt x="0" y="890516"/>
                  </a:lnTo>
                  <a:lnTo>
                    <a:pt x="4761" y="971877"/>
                  </a:lnTo>
                  <a:lnTo>
                    <a:pt x="11089" y="1018538"/>
                  </a:lnTo>
                  <a:lnTo>
                    <a:pt x="19832" y="1064388"/>
                  </a:lnTo>
                  <a:lnTo>
                    <a:pt x="30923" y="1109360"/>
                  </a:lnTo>
                  <a:lnTo>
                    <a:pt x="44297" y="1153386"/>
                  </a:lnTo>
                  <a:lnTo>
                    <a:pt x="59885" y="1196401"/>
                  </a:lnTo>
                  <a:lnTo>
                    <a:pt x="77621" y="1238338"/>
                  </a:lnTo>
                  <a:lnTo>
                    <a:pt x="97438" y="1279128"/>
                  </a:lnTo>
                  <a:lnTo>
                    <a:pt x="119269" y="1318707"/>
                  </a:lnTo>
                  <a:lnTo>
                    <a:pt x="143048" y="1357006"/>
                  </a:lnTo>
                  <a:lnTo>
                    <a:pt x="168708" y="1393960"/>
                  </a:lnTo>
                  <a:lnTo>
                    <a:pt x="196182" y="1429500"/>
                  </a:lnTo>
                  <a:lnTo>
                    <a:pt x="225402" y="1463561"/>
                  </a:lnTo>
                  <a:lnTo>
                    <a:pt x="256303" y="1496075"/>
                  </a:lnTo>
                  <a:lnTo>
                    <a:pt x="288817" y="1526976"/>
                  </a:lnTo>
                  <a:lnTo>
                    <a:pt x="322878" y="1556197"/>
                  </a:lnTo>
                  <a:lnTo>
                    <a:pt x="358418" y="1583671"/>
                  </a:lnTo>
                  <a:lnTo>
                    <a:pt x="395371" y="1609331"/>
                  </a:lnTo>
                  <a:lnTo>
                    <a:pt x="433671" y="1633111"/>
                  </a:lnTo>
                  <a:lnTo>
                    <a:pt x="473249" y="1654943"/>
                  </a:lnTo>
                  <a:lnTo>
                    <a:pt x="514040" y="1674760"/>
                  </a:lnTo>
                  <a:lnTo>
                    <a:pt x="555977" y="1692497"/>
                  </a:lnTo>
                  <a:lnTo>
                    <a:pt x="598992" y="1708085"/>
                  </a:lnTo>
                  <a:lnTo>
                    <a:pt x="643019" y="1721459"/>
                  </a:lnTo>
                  <a:lnTo>
                    <a:pt x="687991" y="1732551"/>
                  </a:lnTo>
                  <a:lnTo>
                    <a:pt x="733842" y="1741294"/>
                  </a:lnTo>
                  <a:lnTo>
                    <a:pt x="780504" y="1747622"/>
                  </a:lnTo>
                  <a:lnTo>
                    <a:pt x="786755" y="1748129"/>
                  </a:lnTo>
                  <a:lnTo>
                    <a:pt x="965235" y="1748129"/>
                  </a:lnTo>
                  <a:lnTo>
                    <a:pt x="1018148" y="1741294"/>
                  </a:lnTo>
                  <a:lnTo>
                    <a:pt x="1063998" y="1732551"/>
                  </a:lnTo>
                  <a:lnTo>
                    <a:pt x="1108970" y="1721459"/>
                  </a:lnTo>
                  <a:lnTo>
                    <a:pt x="1152998" y="1708085"/>
                  </a:lnTo>
                  <a:lnTo>
                    <a:pt x="1196013" y="1692497"/>
                  </a:lnTo>
                  <a:lnTo>
                    <a:pt x="1237949" y="1674760"/>
                  </a:lnTo>
                  <a:lnTo>
                    <a:pt x="1278740" y="1654943"/>
                  </a:lnTo>
                  <a:lnTo>
                    <a:pt x="1318319" y="1633111"/>
                  </a:lnTo>
                  <a:lnTo>
                    <a:pt x="1356618" y="1609331"/>
                  </a:lnTo>
                  <a:lnTo>
                    <a:pt x="1393571" y="1583671"/>
                  </a:lnTo>
                  <a:lnTo>
                    <a:pt x="1429112" y="1556197"/>
                  </a:lnTo>
                  <a:lnTo>
                    <a:pt x="1463172" y="1526976"/>
                  </a:lnTo>
                  <a:lnTo>
                    <a:pt x="1495686" y="1496075"/>
                  </a:lnTo>
                  <a:lnTo>
                    <a:pt x="1526587" y="1463561"/>
                  </a:lnTo>
                  <a:lnTo>
                    <a:pt x="1555808" y="1429500"/>
                  </a:lnTo>
                  <a:lnTo>
                    <a:pt x="1583281" y="1393960"/>
                  </a:lnTo>
                  <a:lnTo>
                    <a:pt x="1608941" y="1357006"/>
                  </a:lnTo>
                  <a:lnTo>
                    <a:pt x="1632720" y="1318707"/>
                  </a:lnTo>
                  <a:lnTo>
                    <a:pt x="1654551" y="1279128"/>
                  </a:lnTo>
                  <a:lnTo>
                    <a:pt x="1674369" y="1238338"/>
                  </a:lnTo>
                  <a:lnTo>
                    <a:pt x="1692105" y="1196401"/>
                  </a:lnTo>
                  <a:lnTo>
                    <a:pt x="1707693" y="1153386"/>
                  </a:lnTo>
                  <a:lnTo>
                    <a:pt x="1721066" y="1109360"/>
                  </a:lnTo>
                  <a:lnTo>
                    <a:pt x="1732158" y="1064388"/>
                  </a:lnTo>
                  <a:lnTo>
                    <a:pt x="1740901" y="1018538"/>
                  </a:lnTo>
                  <a:lnTo>
                    <a:pt x="1747228" y="971877"/>
                  </a:lnTo>
                  <a:lnTo>
                    <a:pt x="1751074" y="924472"/>
                  </a:lnTo>
                  <a:lnTo>
                    <a:pt x="1752371" y="876388"/>
                  </a:lnTo>
                  <a:lnTo>
                    <a:pt x="1751074" y="828304"/>
                  </a:lnTo>
                  <a:lnTo>
                    <a:pt x="1747228" y="780897"/>
                  </a:lnTo>
                  <a:lnTo>
                    <a:pt x="1740901" y="734235"/>
                  </a:lnTo>
                  <a:lnTo>
                    <a:pt x="1732158" y="688384"/>
                  </a:lnTo>
                  <a:lnTo>
                    <a:pt x="1721066" y="643412"/>
                  </a:lnTo>
                  <a:lnTo>
                    <a:pt x="1707693" y="599384"/>
                  </a:lnTo>
                  <a:lnTo>
                    <a:pt x="1692105" y="556369"/>
                  </a:lnTo>
                  <a:lnTo>
                    <a:pt x="1674369" y="514432"/>
                  </a:lnTo>
                  <a:lnTo>
                    <a:pt x="1654551" y="473640"/>
                  </a:lnTo>
                  <a:lnTo>
                    <a:pt x="1632720" y="434061"/>
                  </a:lnTo>
                  <a:lnTo>
                    <a:pt x="1608941" y="395761"/>
                  </a:lnTo>
                  <a:lnTo>
                    <a:pt x="1583281" y="358807"/>
                  </a:lnTo>
                  <a:lnTo>
                    <a:pt x="1555808" y="323266"/>
                  </a:lnTo>
                  <a:lnTo>
                    <a:pt x="1526587" y="289205"/>
                  </a:lnTo>
                  <a:lnTo>
                    <a:pt x="1495686" y="256690"/>
                  </a:lnTo>
                  <a:lnTo>
                    <a:pt x="1463172" y="225789"/>
                  </a:lnTo>
                  <a:lnTo>
                    <a:pt x="1429112" y="196568"/>
                  </a:lnTo>
                  <a:lnTo>
                    <a:pt x="1393571" y="169094"/>
                  </a:lnTo>
                  <a:lnTo>
                    <a:pt x="1356618" y="143433"/>
                  </a:lnTo>
                  <a:lnTo>
                    <a:pt x="1318319" y="119654"/>
                  </a:lnTo>
                  <a:lnTo>
                    <a:pt x="1278740" y="97822"/>
                  </a:lnTo>
                  <a:lnTo>
                    <a:pt x="1237949" y="78004"/>
                  </a:lnTo>
                  <a:lnTo>
                    <a:pt x="1196013" y="60267"/>
                  </a:lnTo>
                  <a:lnTo>
                    <a:pt x="1152998" y="44679"/>
                  </a:lnTo>
                  <a:lnTo>
                    <a:pt x="1108970" y="31305"/>
                  </a:lnTo>
                  <a:lnTo>
                    <a:pt x="1063998" y="20214"/>
                  </a:lnTo>
                  <a:lnTo>
                    <a:pt x="1018148" y="11470"/>
                  </a:lnTo>
                  <a:lnTo>
                    <a:pt x="971486" y="5142"/>
                  </a:lnTo>
                  <a:lnTo>
                    <a:pt x="924079" y="1296"/>
                  </a:lnTo>
                  <a:close/>
                </a:path>
                <a:path w="1752600" h="1748154">
                  <a:moveTo>
                    <a:pt x="875995" y="0"/>
                  </a:moveTo>
                  <a:lnTo>
                    <a:pt x="827910" y="1296"/>
                  </a:lnTo>
                  <a:lnTo>
                    <a:pt x="924079" y="1296"/>
                  </a:lnTo>
                  <a:lnTo>
                    <a:pt x="875995" y="0"/>
                  </a:lnTo>
                  <a:close/>
                </a:path>
              </a:pathLst>
            </a:custGeom>
            <a:solidFill>
              <a:srgbClr val="FFFFFF"/>
            </a:solidFill>
          </p:spPr>
          <p:txBody>
            <a:bodyPr wrap="square" lIns="0" tIns="0" rIns="0" bIns="0" rtlCol="0"/>
            <a:lstStyle/>
            <a:p>
              <a:endParaRPr/>
            </a:p>
          </p:txBody>
        </p:sp>
        <p:sp>
          <p:nvSpPr>
            <p:cNvPr id="49" name="object 46">
              <a:extLst>
                <a:ext uri="{FF2B5EF4-FFF2-40B4-BE49-F238E27FC236}">
                  <a16:creationId xmlns:a16="http://schemas.microsoft.com/office/drawing/2014/main" id="{7409D994-DA5E-4224-A291-9732AB3255BC}"/>
                </a:ext>
              </a:extLst>
            </p:cNvPr>
            <p:cNvSpPr/>
            <p:nvPr/>
          </p:nvSpPr>
          <p:spPr>
            <a:xfrm>
              <a:off x="3948587" y="4371032"/>
              <a:ext cx="190528" cy="106133"/>
            </a:xfrm>
            <a:custGeom>
              <a:avLst/>
              <a:gdLst/>
              <a:ahLst/>
              <a:cxnLst/>
              <a:rect l="l" t="t" r="r" b="b"/>
              <a:pathLst>
                <a:path w="378459" h="210820">
                  <a:moveTo>
                    <a:pt x="0" y="0"/>
                  </a:moveTo>
                  <a:lnTo>
                    <a:pt x="377913" y="0"/>
                  </a:lnTo>
                  <a:lnTo>
                    <a:pt x="377913" y="210489"/>
                  </a:lnTo>
                  <a:lnTo>
                    <a:pt x="0" y="210489"/>
                  </a:lnTo>
                  <a:lnTo>
                    <a:pt x="0" y="0"/>
                  </a:lnTo>
                  <a:close/>
                </a:path>
              </a:pathLst>
            </a:custGeom>
            <a:solidFill>
              <a:srgbClr val="05A55B"/>
            </a:solidFill>
          </p:spPr>
          <p:txBody>
            <a:bodyPr wrap="square" lIns="0" tIns="0" rIns="0" bIns="0" rtlCol="0"/>
            <a:lstStyle/>
            <a:p>
              <a:endParaRPr/>
            </a:p>
          </p:txBody>
        </p:sp>
        <p:sp>
          <p:nvSpPr>
            <p:cNvPr id="50" name="object 47">
              <a:extLst>
                <a:ext uri="{FF2B5EF4-FFF2-40B4-BE49-F238E27FC236}">
                  <a16:creationId xmlns:a16="http://schemas.microsoft.com/office/drawing/2014/main" id="{8B4A5399-5EA2-45EC-A1FE-0717611E73B5}"/>
                </a:ext>
              </a:extLst>
            </p:cNvPr>
            <p:cNvSpPr/>
            <p:nvPr/>
          </p:nvSpPr>
          <p:spPr>
            <a:xfrm>
              <a:off x="3664112" y="4058259"/>
              <a:ext cx="190528" cy="418779"/>
            </a:xfrm>
            <a:custGeom>
              <a:avLst/>
              <a:gdLst/>
              <a:ahLst/>
              <a:cxnLst/>
              <a:rect l="l" t="t" r="r" b="b"/>
              <a:pathLst>
                <a:path w="378459" h="831850">
                  <a:moveTo>
                    <a:pt x="0" y="0"/>
                  </a:moveTo>
                  <a:lnTo>
                    <a:pt x="377926" y="0"/>
                  </a:lnTo>
                  <a:lnTo>
                    <a:pt x="377926" y="831773"/>
                  </a:lnTo>
                  <a:lnTo>
                    <a:pt x="0" y="831773"/>
                  </a:lnTo>
                  <a:lnTo>
                    <a:pt x="0" y="0"/>
                  </a:lnTo>
                  <a:close/>
                </a:path>
              </a:pathLst>
            </a:custGeom>
            <a:solidFill>
              <a:srgbClr val="21BAF2"/>
            </a:solidFill>
          </p:spPr>
          <p:txBody>
            <a:bodyPr wrap="square" lIns="0" tIns="0" rIns="0" bIns="0" rtlCol="0"/>
            <a:lstStyle/>
            <a:p>
              <a:endParaRPr/>
            </a:p>
          </p:txBody>
        </p:sp>
        <p:sp>
          <p:nvSpPr>
            <p:cNvPr id="51" name="object 48">
              <a:extLst>
                <a:ext uri="{FF2B5EF4-FFF2-40B4-BE49-F238E27FC236}">
                  <a16:creationId xmlns:a16="http://schemas.microsoft.com/office/drawing/2014/main" id="{8915F0ED-468F-4978-8E51-54FC81692A99}"/>
                </a:ext>
              </a:extLst>
            </p:cNvPr>
            <p:cNvSpPr/>
            <p:nvPr/>
          </p:nvSpPr>
          <p:spPr>
            <a:xfrm>
              <a:off x="3379636" y="4225757"/>
              <a:ext cx="190528" cy="251267"/>
            </a:xfrm>
            <a:custGeom>
              <a:avLst/>
              <a:gdLst/>
              <a:ahLst/>
              <a:cxnLst/>
              <a:rect l="l" t="t" r="r" b="b"/>
              <a:pathLst>
                <a:path w="378460" h="499109">
                  <a:moveTo>
                    <a:pt x="0" y="0"/>
                  </a:moveTo>
                  <a:lnTo>
                    <a:pt x="377913" y="0"/>
                  </a:lnTo>
                  <a:lnTo>
                    <a:pt x="377913" y="499059"/>
                  </a:lnTo>
                  <a:lnTo>
                    <a:pt x="0" y="499059"/>
                  </a:lnTo>
                  <a:lnTo>
                    <a:pt x="0" y="0"/>
                  </a:lnTo>
                  <a:close/>
                </a:path>
              </a:pathLst>
            </a:custGeom>
            <a:solidFill>
              <a:srgbClr val="F46351"/>
            </a:solidFill>
          </p:spPr>
          <p:txBody>
            <a:bodyPr wrap="square" lIns="0" tIns="0" rIns="0" bIns="0" rtlCol="0"/>
            <a:lstStyle/>
            <a:p>
              <a:endParaRPr/>
            </a:p>
          </p:txBody>
        </p:sp>
        <p:sp>
          <p:nvSpPr>
            <p:cNvPr id="52" name="object 49">
              <a:extLst>
                <a:ext uri="{FF2B5EF4-FFF2-40B4-BE49-F238E27FC236}">
                  <a16:creationId xmlns:a16="http://schemas.microsoft.com/office/drawing/2014/main" id="{B23BD5C1-9DFB-4B30-B229-4E1FA60DA174}"/>
                </a:ext>
              </a:extLst>
            </p:cNvPr>
            <p:cNvSpPr/>
            <p:nvPr/>
          </p:nvSpPr>
          <p:spPr>
            <a:xfrm>
              <a:off x="3375316" y="4479378"/>
              <a:ext cx="768188" cy="0"/>
            </a:xfrm>
            <a:custGeom>
              <a:avLst/>
              <a:gdLst/>
              <a:ahLst/>
              <a:cxnLst/>
              <a:rect l="l" t="t" r="r" b="b"/>
              <a:pathLst>
                <a:path w="1525904">
                  <a:moveTo>
                    <a:pt x="0" y="0"/>
                  </a:moveTo>
                  <a:lnTo>
                    <a:pt x="1525723" y="0"/>
                  </a:lnTo>
                </a:path>
              </a:pathLst>
            </a:custGeom>
            <a:ln w="35941">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644850125"/>
      </p:ext>
    </p:extLst>
  </p:cSld>
  <p:clrMapOvr>
    <a:masterClrMapping/>
  </p:clrMapOvr>
</p:sld>
</file>

<file path=ppt/theme/theme1.xml><?xml version="1.0" encoding="utf-8"?>
<a:theme xmlns:a="http://schemas.openxmlformats.org/drawingml/2006/main" name="Office Them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15309</TotalTime>
  <Words>2166</Words>
  <Application>Microsoft Office PowerPoint</Application>
  <PresentationFormat>On-screen Show (4:3)</PresentationFormat>
  <Paragraphs>311</Paragraphs>
  <Slides>36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Trebuchet MS</vt:lpstr>
      <vt:lpstr>Verdana</vt:lpstr>
      <vt:lpstr>Office Theme</vt:lpstr>
      <vt:lpstr>PowerPoint Presentation</vt:lpstr>
      <vt:lpstr>Data Vis 101 Schedule</vt:lpstr>
      <vt:lpstr>Introduction</vt:lpstr>
      <vt:lpstr>Introduction</vt:lpstr>
      <vt:lpstr>Content and Aesthetics</vt:lpstr>
      <vt:lpstr>Content and Aesthetics</vt:lpstr>
      <vt:lpstr>Charts – Bar and Column</vt:lpstr>
      <vt:lpstr>Charts – Bar and Column (Stacked)</vt:lpstr>
      <vt:lpstr>Charts – Bar and Column (best practices)</vt:lpstr>
      <vt:lpstr>Charts – Line Charts</vt:lpstr>
      <vt:lpstr>Charts – Line Charts (best practices)</vt:lpstr>
      <vt:lpstr>Charts – Area Charts</vt:lpstr>
      <vt:lpstr>Charts – Area Charts (best practices)</vt:lpstr>
      <vt:lpstr>Charts – Scatter Plots</vt:lpstr>
      <vt:lpstr>Charts – Scatter Plots (best practices)</vt:lpstr>
      <vt:lpstr>Charts – Bubble Charts</vt:lpstr>
      <vt:lpstr>Charts – Bubble Charts (best practices)</vt:lpstr>
      <vt:lpstr>Charts – Heat Maps</vt:lpstr>
      <vt:lpstr>Charts – Heat Maps (best practices)</vt:lpstr>
      <vt:lpstr>Charts – Histograms</vt:lpstr>
      <vt:lpstr>3D Charts</vt:lpstr>
      <vt:lpstr>3D Charts</vt:lpstr>
      <vt:lpstr>Pie Charts</vt:lpstr>
      <vt:lpstr>Pie Charts</vt:lpstr>
      <vt:lpstr>Pie Charts</vt:lpstr>
      <vt:lpstr>Pie Charts</vt:lpstr>
      <vt:lpstr>Pie Charts</vt:lpstr>
      <vt:lpstr>Pie Charts</vt:lpstr>
      <vt:lpstr>Pie Charts</vt:lpstr>
      <vt:lpstr>Pie Charts</vt:lpstr>
      <vt:lpstr>Pie Charts</vt:lpstr>
      <vt:lpstr>Visualization Tools – Plotly Dash</vt:lpstr>
      <vt:lpstr>Visualization Tools – Rshiny</vt:lpstr>
      <vt:lpstr>Visualization Tools – Tableau</vt:lpstr>
      <vt:lpstr>Visualization Tools – Bokeh</vt:lpstr>
      <vt:lpstr>Visualization Tools – D3.js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Coelho, Abigail (US - Arlington)</dc:creator>
  <cp:lastModifiedBy>Rooney, George</cp:lastModifiedBy>
  <cp:revision>162</cp:revision>
  <dcterms:created xsi:type="dcterms:W3CDTF">2019-02-01T20:42:47Z</dcterms:created>
  <dcterms:modified xsi:type="dcterms:W3CDTF">2020-03-23T03:58:19Z</dcterms:modified>
</cp:coreProperties>
</file>